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Roboto Black" panose="02000000000000000000" pitchFamily="2" charset="0"/>
      <p:bold r:id="rId11"/>
      <p:boldItalic r:id="rId12"/>
    </p:embeddedFont>
    <p:embeddedFont>
      <p:font typeface="Roboto Condensed" panose="02000000000000000000" pitchFamily="2" charset="0"/>
      <p:regular r:id="rId13"/>
      <p:bold r:id="rId14"/>
      <p:italic r:id="rId15"/>
      <p:boldItalic r:id="rId16"/>
    </p:embeddedFont>
    <p:embeddedFont>
      <p:font typeface="メイリオ" panose="020B0604030504040204" pitchFamily="50" charset="-128"/>
      <p:regular r:id="rId17"/>
      <p:bold r:id="rId18"/>
      <p:italic r:id="rId19"/>
      <p:boldItalic r:id="rId20"/>
    </p:embeddedFont>
    <p:embeddedFont>
      <p:font typeface="游ゴシック" panose="020B0400000000000000" pitchFamily="50" charset="-128"/>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FF0000"/>
    <a:srgbClr val="FF8989"/>
    <a:srgbClr val="214990"/>
    <a:srgbClr val="E1F3F7"/>
    <a:srgbClr val="7698D5"/>
    <a:srgbClr val="668DD0"/>
    <a:srgbClr val="73C7DB"/>
    <a:srgbClr val="616161"/>
    <a:srgbClr val="1251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77" autoAdjust="0"/>
    <p:restoredTop sz="96612" autoAdjust="0"/>
  </p:normalViewPr>
  <p:slideViewPr>
    <p:cSldViewPr snapToGrid="0">
      <p:cViewPr>
        <p:scale>
          <a:sx n="200" d="100"/>
          <a:sy n="200" d="100"/>
        </p:scale>
        <p:origin x="-6636" y="-12028"/>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tableStyles" Target="tableStyle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viewProps" Target="view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redo custSel modSld">
      <pc:chgData name="Maiki kimura" userId="6d634511f2bb92e3" providerId="LiveId" clId="{9E05070F-AC42-404A-953C-DEAE9E4413B7}" dt="2025-07-01T09:53:02.975" v="932" actId="255"/>
      <pc:docMkLst>
        <pc:docMk/>
      </pc:docMkLst>
      <pc:sldChg chg="addSp delSp modSp mod">
        <pc:chgData name="Maiki kimura" userId="6d634511f2bb92e3" providerId="LiveId" clId="{9E05070F-AC42-404A-953C-DEAE9E4413B7}" dt="2025-07-01T09:53:02.975" v="932" actId="255"/>
        <pc:sldMkLst>
          <pc:docMk/>
          <pc:sldMk cId="392888827" sldId="276"/>
        </pc:sldMkLst>
        <pc:spChg chg="add del mod">
          <ac:chgData name="Maiki kimura" userId="6d634511f2bb92e3" providerId="LiveId" clId="{9E05070F-AC42-404A-953C-DEAE9E4413B7}" dt="2025-07-01T08:02:14.213" v="368" actId="478"/>
          <ac:spMkLst>
            <pc:docMk/>
            <pc:sldMk cId="392888827" sldId="276"/>
            <ac:spMk id="8" creationId="{C87EF633-0AC7-9AE9-0A17-415DEEEFB5CA}"/>
          </ac:spMkLst>
        </pc:spChg>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mod">
          <ac:chgData name="Maiki kimura" userId="6d634511f2bb92e3" providerId="LiveId" clId="{9E05070F-AC42-404A-953C-DEAE9E4413B7}" dt="2025-07-01T08:34:40.082" v="738" actId="20577"/>
          <ac:spMkLst>
            <pc:docMk/>
            <pc:sldMk cId="392888827" sldId="276"/>
            <ac:spMk id="36" creationId="{69A3DCD5-B444-73C5-F3E2-DC3D79DFE28B}"/>
          </ac:spMkLst>
        </pc:spChg>
        <pc:spChg chg="add mod">
          <ac:chgData name="Maiki kimura" userId="6d634511f2bb92e3" providerId="LiveId" clId="{9E05070F-AC42-404A-953C-DEAE9E4413B7}" dt="2025-07-01T08:07:37.043" v="686" actId="1038"/>
          <ac:spMkLst>
            <pc:docMk/>
            <pc:sldMk cId="392888827" sldId="276"/>
            <ac:spMk id="42" creationId="{65FC2D86-FDF8-D8D4-2079-8884D5168D67}"/>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7-01T08:38:05.082" v="871" actId="20577"/>
          <ac:spMkLst>
            <pc:docMk/>
            <pc:sldMk cId="392888827" sldId="276"/>
            <ac:spMk id="50" creationId="{8DCECD73-981C-5119-688F-B55CEB30C1E4}"/>
          </ac:spMkLst>
        </pc:spChg>
        <pc:spChg chg="mod">
          <ac:chgData name="Maiki kimura" userId="6d634511f2bb92e3" providerId="LiveId" clId="{9E05070F-AC42-404A-953C-DEAE9E4413B7}" dt="2025-07-01T08:33:37.983" v="728" actId="20577"/>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add mod">
          <ac:chgData name="Maiki kimura" userId="6d634511f2bb92e3" providerId="LiveId" clId="{9E05070F-AC42-404A-953C-DEAE9E4413B7}" dt="2025-07-01T08:37:49.269" v="868"/>
          <ac:spMkLst>
            <pc:docMk/>
            <pc:sldMk cId="392888827" sldId="276"/>
            <ac:spMk id="64" creationId="{08E8AC40-5C98-FE57-2EA8-B55FF7632731}"/>
          </ac:spMkLst>
        </pc:spChg>
        <pc:spChg chg="mod">
          <ac:chgData name="Maiki kimura" userId="6d634511f2bb92e3" providerId="LiveId" clId="{9E05070F-AC42-404A-953C-DEAE9E4413B7}" dt="2025-07-01T08:12:50.678" v="696" actId="1076"/>
          <ac:spMkLst>
            <pc:docMk/>
            <pc:sldMk cId="392888827" sldId="276"/>
            <ac:spMk id="65" creationId="{6B6AF9F3-8D57-ECA2-592A-781850F6E090}"/>
          </ac:spMkLst>
        </pc:spChg>
        <pc:spChg chg="add mod">
          <ac:chgData name="Maiki kimura" userId="6d634511f2bb92e3" providerId="LiveId" clId="{9E05070F-AC42-404A-953C-DEAE9E4413B7}" dt="2025-07-01T08:39:10.309" v="884"/>
          <ac:spMkLst>
            <pc:docMk/>
            <pc:sldMk cId="392888827" sldId="276"/>
            <ac:spMk id="66" creationId="{D72883E9-99CB-242B-9145-54559E6D1962}"/>
          </ac:spMkLst>
        </pc:spChg>
        <pc:spChg chg="add mod">
          <ac:chgData name="Maiki kimura" userId="6d634511f2bb92e3" providerId="LiveId" clId="{9E05070F-AC42-404A-953C-DEAE9E4413B7}" dt="2025-07-01T08:39:22.619" v="886" actId="1076"/>
          <ac:spMkLst>
            <pc:docMk/>
            <pc:sldMk cId="392888827" sldId="276"/>
            <ac:spMk id="67" creationId="{D4AF66D7-DD04-49D3-DDAB-7C0702716BD9}"/>
          </ac:spMkLst>
        </pc:spChg>
        <pc:spChg chg="add mod">
          <ac:chgData name="Maiki kimura" userId="6d634511f2bb92e3" providerId="LiveId" clId="{9E05070F-AC42-404A-953C-DEAE9E4413B7}" dt="2025-07-01T08:40:27.656" v="895" actId="1076"/>
          <ac:spMkLst>
            <pc:docMk/>
            <pc:sldMk cId="392888827" sldId="276"/>
            <ac:spMk id="68" creationId="{7FFE36F1-AEB1-A3B2-81FD-9EB4AB0AFE21}"/>
          </ac:spMkLst>
        </pc:spChg>
        <pc:spChg chg="add mod">
          <ac:chgData name="Maiki kimura" userId="6d634511f2bb92e3" providerId="LiveId" clId="{9E05070F-AC42-404A-953C-DEAE9E4413B7}" dt="2025-07-01T08:44:55.371" v="927" actId="1076"/>
          <ac:spMkLst>
            <pc:docMk/>
            <pc:sldMk cId="392888827" sldId="276"/>
            <ac:spMk id="69" creationId="{FC635E2A-22EA-D023-AC1F-565223A7E3D2}"/>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mod">
          <ac:chgData name="Maiki kimura" userId="6d634511f2bb92e3" providerId="LiveId" clId="{9E05070F-AC42-404A-953C-DEAE9E4413B7}" dt="2025-07-01T08:06:56.981" v="656" actId="107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7-01T08:44:37.456" v="923" actId="1076"/>
          <ac:spMkLst>
            <pc:docMk/>
            <pc:sldMk cId="392888827" sldId="276"/>
            <ac:spMk id="101" creationId="{CD935CC5-91D2-1008-02F1-34D9A33A6966}"/>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mod">
          <ac:chgData name="Maiki kimura" userId="6d634511f2bb92e3" providerId="LiveId" clId="{9E05070F-AC42-404A-953C-DEAE9E4413B7}" dt="2025-06-30T08:35:30.214" v="292" actId="14100"/>
          <ac:spMkLst>
            <pc:docMk/>
            <pc:sldMk cId="392888827" sldId="276"/>
            <ac:spMk id="128" creationId="{FB7EC806-42E8-3EFD-48EF-DE92D0FAFD47}"/>
          </ac:spMkLst>
        </pc:spChg>
        <pc:spChg chg="mod">
          <ac:chgData name="Maiki kimura" userId="6d634511f2bb92e3" providerId="LiveId" clId="{9E05070F-AC42-404A-953C-DEAE9E4413B7}" dt="2025-06-30T08:35:49.493" v="294" actId="2711"/>
          <ac:spMkLst>
            <pc:docMk/>
            <pc:sldMk cId="392888827" sldId="276"/>
            <ac:spMk id="131" creationId="{E5F67C89-49F1-9409-A38B-44AA40F3B89D}"/>
          </ac:spMkLst>
        </pc:spChg>
        <pc:spChg chg="mod">
          <ac:chgData name="Maiki kimura" userId="6d634511f2bb92e3" providerId="LiveId" clId="{9E05070F-AC42-404A-953C-DEAE9E4413B7}" dt="2025-06-30T08:33:50.181" v="283" actId="1036"/>
          <ac:spMkLst>
            <pc:docMk/>
            <pc:sldMk cId="392888827" sldId="276"/>
            <ac:spMk id="135" creationId="{E96782E8-0204-356E-61BD-B9F7291041E2}"/>
          </ac:spMkLst>
        </pc:spChg>
        <pc:spChg chg="mod">
          <ac:chgData name="Maiki kimura" userId="6d634511f2bb92e3" providerId="LiveId" clId="{9E05070F-AC42-404A-953C-DEAE9E4413B7}" dt="2025-06-30T08:38:57.994" v="343" actId="20577"/>
          <ac:spMkLst>
            <pc:docMk/>
            <pc:sldMk cId="392888827" sldId="276"/>
            <ac:spMk id="143" creationId="{CB32AF55-A153-DF42-5B27-DB3B9B5B8DC5}"/>
          </ac:spMkLst>
        </pc:spChg>
        <pc:spChg chg="mod">
          <ac:chgData name="Maiki kimura" userId="6d634511f2bb92e3" providerId="LiveId" clId="{9E05070F-AC42-404A-953C-DEAE9E4413B7}" dt="2025-07-01T08:38:30.254" v="878"/>
          <ac:spMkLst>
            <pc:docMk/>
            <pc:sldMk cId="392888827" sldId="276"/>
            <ac:spMk id="152" creationId="{1CB97224-C5A8-FF07-F312-C48602B0A74A}"/>
          </ac:spMkLst>
        </pc:spChg>
        <pc:spChg chg="mod">
          <ac:chgData name="Maiki kimura" userId="6d634511f2bb92e3" providerId="LiveId" clId="{9E05070F-AC42-404A-953C-DEAE9E4413B7}" dt="2025-06-30T08:37:19.587" v="333"/>
          <ac:spMkLst>
            <pc:docMk/>
            <pc:sldMk cId="392888827" sldId="276"/>
            <ac:spMk id="160" creationId="{7E770E50-2658-6184-0BB0-B266529D5AA9}"/>
          </ac:spMkLst>
        </pc:spChg>
        <pc:spChg chg="mod">
          <ac:chgData name="Maiki kimura" userId="6d634511f2bb92e3" providerId="LiveId" clId="{9E05070F-AC42-404A-953C-DEAE9E4413B7}" dt="2025-06-30T08:36:39.152" v="300"/>
          <ac:spMkLst>
            <pc:docMk/>
            <pc:sldMk cId="392888827" sldId="276"/>
            <ac:spMk id="161" creationId="{4F608D40-FADF-1B04-8C5F-A0B2CAE90522}"/>
          </ac:spMkLst>
        </pc:spChg>
        <pc:spChg chg="mod">
          <ac:chgData name="Maiki kimura" userId="6d634511f2bb92e3" providerId="LiveId" clId="{9E05070F-AC42-404A-953C-DEAE9E4413B7}" dt="2025-06-30T08:39:42.036" v="349" actId="20577"/>
          <ac:spMkLst>
            <pc:docMk/>
            <pc:sldMk cId="392888827" sldId="276"/>
            <ac:spMk id="162" creationId="{B7E2B5C4-4519-0668-3791-D6A6863D4433}"/>
          </ac:spMkLst>
        </pc:spChg>
        <pc:spChg chg="mod">
          <ac:chgData name="Maiki kimura" userId="6d634511f2bb92e3" providerId="LiveId" clId="{9E05070F-AC42-404A-953C-DEAE9E4413B7}" dt="2025-06-30T08:36:13.826" v="298" actId="20577"/>
          <ac:spMkLst>
            <pc:docMk/>
            <pc:sldMk cId="392888827" sldId="276"/>
            <ac:spMk id="164" creationId="{6F738B8D-F077-3AC8-24CD-6E0F9903240E}"/>
          </ac:spMkLst>
        </pc:spChg>
        <pc:spChg chg="mod">
          <ac:chgData name="Maiki kimura" userId="6d634511f2bb92e3" providerId="LiveId" clId="{9E05070F-AC42-404A-953C-DEAE9E4413B7}" dt="2025-06-30T08:36:24.345" v="299" actId="2711"/>
          <ac:spMkLst>
            <pc:docMk/>
            <pc:sldMk cId="392888827" sldId="276"/>
            <ac:spMk id="165" creationId="{ED38E69E-58D3-E3B0-10DB-B20DA156DF3B}"/>
          </ac:spMkLst>
        </pc:spChg>
        <pc:spChg chg="mod">
          <ac:chgData name="Maiki kimura" userId="6d634511f2bb92e3" providerId="LiveId" clId="{9E05070F-AC42-404A-953C-DEAE9E4413B7}" dt="2025-06-30T08:37:37.175" v="335" actId="2711"/>
          <ac:spMkLst>
            <pc:docMk/>
            <pc:sldMk cId="392888827" sldId="276"/>
            <ac:spMk id="175" creationId="{1EB4CF2F-E1E3-0657-448A-1A92DB84D554}"/>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7-01T08:44:27.707" v="917" actId="1076"/>
          <ac:spMkLst>
            <pc:docMk/>
            <pc:sldMk cId="392888827" sldId="276"/>
            <ac:spMk id="234" creationId="{CC955751-37E8-4B35-532D-CB5B02D5F0F0}"/>
          </ac:spMkLst>
        </pc:spChg>
        <pc:spChg chg="mod">
          <ac:chgData name="Maiki kimura" userId="6d634511f2bb92e3" providerId="LiveId" clId="{9E05070F-AC42-404A-953C-DEAE9E4413B7}" dt="2025-07-01T08:44:25.889" v="912" actId="14100"/>
          <ac:spMkLst>
            <pc:docMk/>
            <pc:sldMk cId="392888827" sldId="276"/>
            <ac:spMk id="235" creationId="{C2F3C6E4-0B43-FDC5-52DC-87C3205322B5}"/>
          </ac:spMkLst>
        </pc:spChg>
        <pc:spChg chg="add mod">
          <ac:chgData name="Maiki kimura" userId="6d634511f2bb92e3" providerId="LiveId" clId="{9E05070F-AC42-404A-953C-DEAE9E4413B7}" dt="2025-07-01T08:04:39.022" v="398" actId="1076"/>
          <ac:spMkLst>
            <pc:docMk/>
            <pc:sldMk cId="392888827" sldId="276"/>
            <ac:spMk id="2242" creationId="{C842F0C5-AD3F-3F20-DDFD-4EF340467D57}"/>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add mod">
          <ac:chgData name="Maiki kimura" userId="6d634511f2bb92e3" providerId="LiveId" clId="{9E05070F-AC42-404A-953C-DEAE9E4413B7}" dt="2025-07-01T08:06:02.731" v="411" actId="1076"/>
          <ac:spMkLst>
            <pc:docMk/>
            <pc:sldMk cId="392888827" sldId="276"/>
            <ac:spMk id="2244" creationId="{498A44FF-2A44-94D1-2EE1-97E1D0FD9587}"/>
          </ac:spMkLst>
        </pc:spChg>
        <pc:spChg chg="add mod">
          <ac:chgData name="Maiki kimura" userId="6d634511f2bb92e3" providerId="LiveId" clId="{9E05070F-AC42-404A-953C-DEAE9E4413B7}" dt="2025-07-01T08:06:24.824" v="416" actId="1076"/>
          <ac:spMkLst>
            <pc:docMk/>
            <pc:sldMk cId="392888827" sldId="276"/>
            <ac:spMk id="2245" creationId="{B595F532-902F-B035-A846-935D63239943}"/>
          </ac:spMkLst>
        </pc:spChg>
        <pc:spChg chg="add mod">
          <ac:chgData name="Maiki kimura" userId="6d634511f2bb92e3" providerId="LiveId" clId="{9E05070F-AC42-404A-953C-DEAE9E4413B7}" dt="2025-07-01T08:07:16.356" v="659"/>
          <ac:spMkLst>
            <pc:docMk/>
            <pc:sldMk cId="392888827" sldId="276"/>
            <ac:spMk id="2246" creationId="{3D2C659E-21F3-3399-0FB4-412C334E4CD2}"/>
          </ac:spMkLst>
        </pc:spChg>
        <pc:spChg chg="add mod">
          <ac:chgData name="Maiki kimura" userId="6d634511f2bb92e3" providerId="LiveId" clId="{9E05070F-AC42-404A-953C-DEAE9E4413B7}" dt="2025-07-01T08:12:22.209" v="693" actId="1037"/>
          <ac:spMkLst>
            <pc:docMk/>
            <pc:sldMk cId="392888827" sldId="276"/>
            <ac:spMk id="2247" creationId="{FC3F41AA-C83A-99D5-CBA7-91CE7142AFBC}"/>
          </ac:spMkLst>
        </pc:spChg>
        <pc:spChg chg="add mod">
          <ac:chgData name="Maiki kimura" userId="6d634511f2bb92e3" providerId="LiveId" clId="{9E05070F-AC42-404A-953C-DEAE9E4413B7}" dt="2025-07-01T08:34:08.440" v="736" actId="1076"/>
          <ac:spMkLst>
            <pc:docMk/>
            <pc:sldMk cId="392888827" sldId="276"/>
            <ac:spMk id="2248" creationId="{CEB0368A-7C5C-8DE6-9C58-F5B7FD9E9B0D}"/>
          </ac:spMkLst>
        </pc:spChg>
        <pc:spChg chg="add mod">
          <ac:chgData name="Maiki kimura" userId="6d634511f2bb92e3" providerId="LiveId" clId="{9E05070F-AC42-404A-953C-DEAE9E4413B7}" dt="2025-07-01T08:14:32.451" v="713" actId="20577"/>
          <ac:spMkLst>
            <pc:docMk/>
            <pc:sldMk cId="392888827" sldId="276"/>
            <ac:spMk id="2249" creationId="{A17160E1-DB10-1259-A578-BAD0C6C9BC3D}"/>
          </ac:spMkLst>
        </pc:spChg>
        <pc:spChg chg="add mod">
          <ac:chgData name="Maiki kimura" userId="6d634511f2bb92e3" providerId="LiveId" clId="{9E05070F-AC42-404A-953C-DEAE9E4413B7}" dt="2025-07-01T08:15:11.775" v="717"/>
          <ac:spMkLst>
            <pc:docMk/>
            <pc:sldMk cId="392888827" sldId="276"/>
            <ac:spMk id="2253" creationId="{C7D690D8-FE80-C141-2BE0-61378E4F82F4}"/>
          </ac:spMkLst>
        </pc:spChg>
        <pc:spChg chg="add del mod">
          <ac:chgData name="Maiki kimura" userId="6d634511f2bb92e3" providerId="LiveId" clId="{9E05070F-AC42-404A-953C-DEAE9E4413B7}" dt="2025-07-01T08:34:44.932" v="739" actId="478"/>
          <ac:spMkLst>
            <pc:docMk/>
            <pc:sldMk cId="392888827" sldId="276"/>
            <ac:spMk id="2254" creationId="{06D2E6BD-FD34-CB0C-FAE2-72B1E42C414A}"/>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mod">
          <ac:chgData name="Maiki kimura" userId="6d634511f2bb92e3" providerId="LiveId" clId="{9E05070F-AC42-404A-953C-DEAE9E4413B7}" dt="2025-07-01T08:06:32.289" v="419" actId="1076"/>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30T08:33:50.181" v="283" actId="1036"/>
          <ac:spMkLst>
            <pc:docMk/>
            <pc:sldMk cId="392888827" sldId="276"/>
            <ac:spMk id="2276" creationId="{ADDF5928-6F58-28D6-898C-ECB946EDA846}"/>
          </ac:spMkLst>
        </pc:spChg>
        <pc:spChg chg="add mod">
          <ac:chgData name="Maiki kimura" userId="6d634511f2bb92e3" providerId="LiveId" clId="{9E05070F-AC42-404A-953C-DEAE9E4413B7}" dt="2025-06-30T08:33:50.181" v="283" actId="1036"/>
          <ac:spMkLst>
            <pc:docMk/>
            <pc:sldMk cId="392888827" sldId="276"/>
            <ac:spMk id="2277" creationId="{1E60D61F-6957-7C42-42E6-8599945D3DD8}"/>
          </ac:spMkLst>
        </pc:spChg>
        <pc:spChg chg="add mod">
          <ac:chgData name="Maiki kimura" userId="6d634511f2bb92e3" providerId="LiveId" clId="{9E05070F-AC42-404A-953C-DEAE9E4413B7}" dt="2025-07-01T09:53:02.975" v="932" actId="255"/>
          <ac:spMkLst>
            <pc:docMk/>
            <pc:sldMk cId="392888827" sldId="276"/>
            <ac:spMk id="2278" creationId="{164306CA-CC33-F7A6-8895-33A51D3A2390}"/>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6" creationId="{9F94AAE2-36BE-00C8-00BE-54FF1CAD404E}"/>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spChg chg="add mod">
          <ac:chgData name="Maiki kimura" userId="6d634511f2bb92e3" providerId="LiveId" clId="{9E05070F-AC42-404A-953C-DEAE9E4413B7}" dt="2025-07-01T08:16:17.365" v="724"/>
          <ac:spMkLst>
            <pc:docMk/>
            <pc:sldMk cId="392888827" sldId="276"/>
            <ac:spMk id="2290" creationId="{FD852731-581E-5381-13BA-308FBC041B9C}"/>
          </ac:spMkLst>
        </pc:spChg>
        <pc:spChg chg="add del mod">
          <ac:chgData name="Maiki kimura" userId="6d634511f2bb92e3" providerId="LiveId" clId="{9E05070F-AC42-404A-953C-DEAE9E4413B7}" dt="2025-07-01T08:34:36.655" v="737" actId="478"/>
          <ac:spMkLst>
            <pc:docMk/>
            <pc:sldMk cId="392888827" sldId="276"/>
            <ac:spMk id="2291" creationId="{827209AA-556E-D764-0468-C1DFD6177461}"/>
          </ac:spMkLst>
        </pc:spChg>
        <pc:spChg chg="add mod">
          <ac:chgData name="Maiki kimura" userId="6d634511f2bb92e3" providerId="LiveId" clId="{9E05070F-AC42-404A-953C-DEAE9E4413B7}" dt="2025-07-01T08:38:53.664" v="882" actId="1076"/>
          <ac:spMkLst>
            <pc:docMk/>
            <pc:sldMk cId="392888827" sldId="276"/>
            <ac:spMk id="2292" creationId="{4D7F2A75-1699-13AF-3705-1AEAD7E2784D}"/>
          </ac:spMkLst>
        </pc:spChg>
        <pc:spChg chg="add mod">
          <ac:chgData name="Maiki kimura" userId="6d634511f2bb92e3" providerId="LiveId" clId="{9E05070F-AC42-404A-953C-DEAE9E4413B7}" dt="2025-07-01T08:36:54.433" v="860"/>
          <ac:spMkLst>
            <pc:docMk/>
            <pc:sldMk cId="392888827" sldId="276"/>
            <ac:spMk id="2293" creationId="{6480E727-2276-FE14-3ADD-CC6EE427B9AA}"/>
          </ac:spMkLst>
        </pc:spChg>
        <pc:grpChg chg="mod">
          <ac:chgData name="Maiki kimura" userId="6d634511f2bb92e3" providerId="LiveId" clId="{9E05070F-AC42-404A-953C-DEAE9E4413B7}" dt="2025-07-01T08:35:10.629" v="855" actId="1076"/>
          <ac:grpSpMkLst>
            <pc:docMk/>
            <pc:sldMk cId="392888827" sldId="276"/>
            <ac:grpSpMk id="63" creationId="{DB56AFD0-4822-6BD7-DE0C-BABAC5381B94}"/>
          </ac:grpSpMkLst>
        </pc:grpChg>
        <pc:picChg chg="mod">
          <ac:chgData name="Maiki kimura" userId="6d634511f2bb92e3" providerId="LiveId" clId="{9E05070F-AC42-404A-953C-DEAE9E4413B7}" dt="2025-07-01T08:03:00.158" v="383" actId="1076"/>
          <ac:picMkLst>
            <pc:docMk/>
            <pc:sldMk cId="392888827" sldId="276"/>
            <ac:picMk id="41" creationId="{50AC68F2-EC5A-AE86-A9EF-32F3CE710062}"/>
          </ac:picMkLst>
        </pc:picChg>
        <pc:picChg chg="mod">
          <ac:chgData name="Maiki kimura" userId="6d634511f2bb92e3" providerId="LiveId" clId="{9E05070F-AC42-404A-953C-DEAE9E4413B7}" dt="2025-07-01T08:05:32.081" v="409" actId="1076"/>
          <ac:picMkLst>
            <pc:docMk/>
            <pc:sldMk cId="392888827" sldId="276"/>
            <ac:picMk id="75" creationId="{5A388380-F10E-FF37-C17E-DDB16FD847FF}"/>
          </ac:picMkLst>
        </pc:picChg>
        <pc:picChg chg="mod">
          <ac:chgData name="Maiki kimura" userId="6d634511f2bb92e3" providerId="LiveId" clId="{9E05070F-AC42-404A-953C-DEAE9E4413B7}" dt="2025-07-01T08:33:31.139" v="727" actId="1076"/>
          <ac:picMkLst>
            <pc:docMk/>
            <pc:sldMk cId="392888827" sldId="276"/>
            <ac:picMk id="84" creationId="{BA2B5748-687B-D1DA-E97D-90255B4D310E}"/>
          </ac:picMkLst>
        </pc:picChg>
        <pc:picChg chg="mod">
          <ac:chgData name="Maiki kimura" userId="6d634511f2bb92e3" providerId="LiveId" clId="{9E05070F-AC42-404A-953C-DEAE9E4413B7}" dt="2025-07-01T08:14:08.749" v="706" actId="1076"/>
          <ac:picMkLst>
            <pc:docMk/>
            <pc:sldMk cId="392888827" sldId="276"/>
            <ac:picMk id="86" creationId="{4462E22B-0146-1F54-6527-6F9473CF24AA}"/>
          </ac:picMkLst>
        </pc:picChg>
        <pc:picChg chg="mod">
          <ac:chgData name="Maiki kimura" userId="6d634511f2bb92e3" providerId="LiveId" clId="{9E05070F-AC42-404A-953C-DEAE9E4413B7}" dt="2025-07-01T08:40:23.852" v="894" actId="14100"/>
          <ac:picMkLst>
            <pc:docMk/>
            <pc:sldMk cId="392888827" sldId="276"/>
            <ac:picMk id="89" creationId="{4970A413-4741-187A-69A0-11B3239D643B}"/>
          </ac:picMkLst>
        </pc:picChg>
        <pc:picChg chg="mod">
          <ac:chgData name="Maiki kimura" userId="6d634511f2bb92e3" providerId="LiveId" clId="{9E05070F-AC42-404A-953C-DEAE9E4413B7}" dt="2025-07-01T08:38:07.630" v="872" actId="1076"/>
          <ac:picMkLst>
            <pc:docMk/>
            <pc:sldMk cId="392888827" sldId="276"/>
            <ac:picMk id="90" creationId="{792ACD90-3D47-205A-983F-7BDFB0D3F843}"/>
          </ac:picMkLst>
        </pc:picChg>
        <pc:picChg chg="mod">
          <ac:chgData name="Maiki kimura" userId="6d634511f2bb92e3" providerId="LiveId" clId="{9E05070F-AC42-404A-953C-DEAE9E4413B7}" dt="2025-07-01T08:04:11.925" v="394" actId="1076"/>
          <ac:picMkLst>
            <pc:docMk/>
            <pc:sldMk cId="392888827" sldId="276"/>
            <ac:picMk id="127" creationId="{886EA66B-808E-F876-D83F-8FB904C4610B}"/>
          </ac:picMkLst>
        </pc:picChg>
        <pc:picChg chg="mod">
          <ac:chgData name="Maiki kimura" userId="6d634511f2bb92e3" providerId="LiveId" clId="{9E05070F-AC42-404A-953C-DEAE9E4413B7}" dt="2025-06-30T08:33:50.181" v="283" actId="1036"/>
          <ac:picMkLst>
            <pc:docMk/>
            <pc:sldMk cId="392888827" sldId="276"/>
            <ac:picMk id="132" creationId="{BE39D4E2-8A22-E7FA-9107-6AF52A41A1A7}"/>
          </ac:picMkLst>
        </pc:pic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mod">
          <ac:chgData name="Maiki kimura" userId="6d634511f2bb92e3" providerId="LiveId" clId="{9E05070F-AC42-404A-953C-DEAE9E4413B7}" dt="2025-07-01T08:38:13.560" v="874" actId="1076"/>
          <ac:picMkLst>
            <pc:docMk/>
            <pc:sldMk cId="392888827" sldId="276"/>
            <ac:picMk id="177" creationId="{7748AC10-766C-44D9-852F-2935FE69EE62}"/>
          </ac:picMkLst>
        </pc:picChg>
        <pc:picChg chg="mod">
          <ac:chgData name="Maiki kimura" userId="6d634511f2bb92e3" providerId="LiveId" clId="{9E05070F-AC42-404A-953C-DEAE9E4413B7}" dt="2025-07-01T08:45:01.097" v="929" actId="1076"/>
          <ac:picMkLst>
            <pc:docMk/>
            <pc:sldMk cId="392888827" sldId="276"/>
            <ac:picMk id="205" creationId="{2497BCD3-12FC-6460-60DC-30CD7F38FFA9}"/>
          </ac:picMkLst>
        </pc:picChg>
        <pc:picChg chg="mod">
          <ac:chgData name="Maiki kimura" userId="6d634511f2bb92e3" providerId="LiveId" clId="{9E05070F-AC42-404A-953C-DEAE9E4413B7}" dt="2025-07-01T08:45:10.214" v="930" actId="1076"/>
          <ac:picMkLst>
            <pc:docMk/>
            <pc:sldMk cId="392888827" sldId="276"/>
            <ac:picMk id="208" creationId="{8718B8FD-E6BC-FD9F-7D8A-CAA8064A27D1}"/>
          </ac:picMkLst>
        </pc:picChg>
        <pc:picChg chg="mod">
          <ac:chgData name="Maiki kimura" userId="6d634511f2bb92e3" providerId="LiveId" clId="{9E05070F-AC42-404A-953C-DEAE9E4413B7}" dt="2025-07-01T08:37:06.726" v="863" actId="1076"/>
          <ac:picMkLst>
            <pc:docMk/>
            <pc:sldMk cId="392888827" sldId="276"/>
            <ac:picMk id="2240" creationId="{5706D8DA-4765-D68A-11F0-91905C75AC88}"/>
          </ac:picMkLst>
        </pc:picChg>
        <pc:picChg chg="mod">
          <ac:chgData name="Maiki kimura" userId="6d634511f2bb92e3" providerId="LiveId" clId="{9E05070F-AC42-404A-953C-DEAE9E4413B7}" dt="2025-06-30T08:33:50.181" v="283" actId="1036"/>
          <ac:picMkLst>
            <pc:docMk/>
            <pc:sldMk cId="392888827" sldId="276"/>
            <ac:picMk id="2241" creationId="{0E9B82D5-2E7B-E54F-C618-105F7BAD596D}"/>
          </ac:picMkLst>
        </pc:picChg>
        <pc:picChg chg="add mod">
          <ac:chgData name="Maiki kimura" userId="6d634511f2bb92e3" providerId="LiveId" clId="{9E05070F-AC42-404A-953C-DEAE9E4413B7}" dt="2025-07-01T08:15:55.989" v="721"/>
          <ac:picMkLst>
            <pc:docMk/>
            <pc:sldMk cId="392888827" sldId="276"/>
            <ac:picMk id="2265" creationId="{CE6ED2DF-61AE-69BF-921D-F105459393CA}"/>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FE21-4AAE-905D-777D45037FA3}"/>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CA79-462F-9E39-0EADA0F8C6AA}"/>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CA79-462F-9E39-0EADA0F8C6AA}"/>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1617-4921-81C7-803A8C6B5C4F}"/>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1617-4921-81C7-803A8C6B5C4F}"/>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D953-4AE2-B329-C91614B2A313}"/>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D953-4AE2-B329-C91614B2A313}"/>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5870069" y="6935364"/>
            <a:ext cx="18121799" cy="6528073"/>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p12"/>
          <p:cNvSpPr txBox="1">
            <a:spLocks noGrp="1"/>
          </p:cNvSpPr>
          <p:nvPr>
            <p:ph type="body" idx="1"/>
          </p:nvPr>
        </p:nvSpPr>
        <p:spPr>
          <a:xfrm rot="5400000">
            <a:off x="2624094" y="596218"/>
            <a:ext cx="18121799" cy="1920636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7" name="Google Shape;77;p12"/>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8" name="Google Shape;78;p12"/>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9" name="Google Shape;79;p12"/>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39.png"/><Relationship Id="rId47" Type="http://schemas.openxmlformats.org/officeDocument/2006/relationships/image" Target="../media/image44.png"/><Relationship Id="rId63" Type="http://schemas.openxmlformats.org/officeDocument/2006/relationships/image" Target="../media/image60.jpeg"/><Relationship Id="rId68" Type="http://schemas.openxmlformats.org/officeDocument/2006/relationships/image" Target="../media/image64.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8" Type="http://schemas.openxmlformats.org/officeDocument/2006/relationships/image" Target="../media/image55.png"/><Relationship Id="rId66" Type="http://schemas.openxmlformats.org/officeDocument/2006/relationships/image" Target="../media/image62.png"/><Relationship Id="rId74" Type="http://schemas.openxmlformats.org/officeDocument/2006/relationships/image" Target="../media/image68.png"/><Relationship Id="rId5" Type="http://schemas.openxmlformats.org/officeDocument/2006/relationships/image" Target="../media/image3.png"/><Relationship Id="rId61" Type="http://schemas.openxmlformats.org/officeDocument/2006/relationships/image" Target="../media/image58.jpe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jpeg"/><Relationship Id="rId56" Type="http://schemas.openxmlformats.org/officeDocument/2006/relationships/image" Target="../media/image53.png"/><Relationship Id="rId64" Type="http://schemas.openxmlformats.org/officeDocument/2006/relationships/image" Target="../media/image61.jpeg"/><Relationship Id="rId69" Type="http://schemas.openxmlformats.org/officeDocument/2006/relationships/image" Target="../media/image65.pn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image" Target="../media/image66.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59" Type="http://schemas.openxmlformats.org/officeDocument/2006/relationships/image" Target="../media/image56.jpeg"/><Relationship Id="rId67" Type="http://schemas.openxmlformats.org/officeDocument/2006/relationships/image" Target="../media/image63.png"/><Relationship Id="rId20" Type="http://schemas.openxmlformats.org/officeDocument/2006/relationships/image" Target="../media/image18.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png"/><Relationship Id="rId70" Type="http://schemas.openxmlformats.org/officeDocument/2006/relationships/chart" Target="../charts/chart3.xml"/><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3.png"/><Relationship Id="rId49" Type="http://schemas.openxmlformats.org/officeDocument/2006/relationships/image" Target="../media/image46.png"/><Relationship Id="rId57" Type="http://schemas.openxmlformats.org/officeDocument/2006/relationships/image" Target="../media/image54.png"/><Relationship Id="rId10" Type="http://schemas.openxmlformats.org/officeDocument/2006/relationships/image" Target="../media/image8.jpeg"/><Relationship Id="rId31" Type="http://schemas.openxmlformats.org/officeDocument/2006/relationships/chart" Target="../charts/chart1.xml"/><Relationship Id="rId44" Type="http://schemas.openxmlformats.org/officeDocument/2006/relationships/image" Target="../media/image41.png"/><Relationship Id="rId52" Type="http://schemas.openxmlformats.org/officeDocument/2006/relationships/image" Target="../media/image49.jpeg"/><Relationship Id="rId60" Type="http://schemas.openxmlformats.org/officeDocument/2006/relationships/image" Target="../media/image57.png"/><Relationship Id="rId65" Type="http://schemas.openxmlformats.org/officeDocument/2006/relationships/chart" Target="../charts/chart2.xml"/><Relationship Id="rId73" Type="http://schemas.openxmlformats.org/officeDocument/2006/relationships/image" Target="../media/image67.png"/><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6.png"/><Relationship Id="rId34" Type="http://schemas.openxmlformats.org/officeDocument/2006/relationships/image" Target="../media/image31.png"/><Relationship Id="rId50" Type="http://schemas.openxmlformats.org/officeDocument/2006/relationships/image" Target="../media/image47.png"/><Relationship Id="rId55" Type="http://schemas.openxmlformats.org/officeDocument/2006/relationships/image" Target="../media/image52.png"/><Relationship Id="rId7" Type="http://schemas.openxmlformats.org/officeDocument/2006/relationships/image" Target="../media/image5.jpeg"/><Relationship Id="rId71"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312076" y="17596070"/>
            <a:ext cx="315175" cy="200052"/>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7122" y="20552465"/>
            <a:ext cx="2987480" cy="876203"/>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4739" y="2045095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4">
            <a:extLst>
              <a:ext uri="{FF2B5EF4-FFF2-40B4-BE49-F238E27FC236}">
                <a16:creationId xmlns:a16="http://schemas.microsoft.com/office/drawing/2014/main" id="{8D7059F8-792F-0522-D96E-79CEDBB6FA1E}"/>
              </a:ext>
            </a:extLst>
          </p:cNvPr>
          <p:cNvPicPr>
            <a:picLocks noChangeAspect="1" noChangeArrowheads="1"/>
          </p:cNvPicPr>
          <p:nvPr/>
        </p:nvPicPr>
        <p:blipFill>
          <a:blip r:embed="rId16">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9172421" y="257975"/>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2975" y="20601823"/>
            <a:ext cx="1137938" cy="777488"/>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14358" y="20548483"/>
            <a:ext cx="923330" cy="92333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6824" y="20690438"/>
            <a:ext cx="3108098" cy="600255"/>
          </a:xfrm>
          <a:prstGeom prst="rect">
            <a:avLst/>
          </a:prstGeom>
          <a:noFill/>
          <a:extLst>
            <a:ext uri="{909E8E84-426E-40DD-AFC4-6F175D3DCCD1}">
              <a14:hiddenFill xmlns:a14="http://schemas.microsoft.com/office/drawing/2010/main">
                <a:solidFill>
                  <a:srgbClr val="FFFFFF"/>
                </a:solidFill>
              </a14:hiddenFill>
            </a:ext>
          </a:extLst>
        </p:spPr>
      </p:pic>
      <p:sp>
        <p:nvSpPr>
          <p:cNvPr id="2250" name="正方形/長方形 2249">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69881" y="158126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2" name="テキスト ボックス 2251">
            <a:extLst>
              <a:ext uri="{FF2B5EF4-FFF2-40B4-BE49-F238E27FC236}">
                <a16:creationId xmlns:a16="http://schemas.microsoft.com/office/drawing/2014/main" id="{6625FDD6-9924-411E-F67E-51A996553A69}"/>
              </a:ext>
            </a:extLst>
          </p:cNvPr>
          <p:cNvSpPr txBox="1"/>
          <p:nvPr/>
        </p:nvSpPr>
        <p:spPr>
          <a:xfrm>
            <a:off x="24546284" y="1581489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2494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a:t>
            </a:r>
            <a:r>
              <a:rPr lang="en-US" altLang="ja-JP" sz="900" dirty="0" err="1">
                <a:latin typeface="游ゴシック" panose="020B0400000000000000" pitchFamily="50" charset="-128"/>
                <a:ea typeface="游ゴシック" panose="020B0400000000000000" pitchFamily="50" charset="-128"/>
              </a:rPr>
              <a:t>sensor.To</a:t>
            </a:r>
            <a:r>
              <a:rPr lang="en-US" altLang="ja-JP" sz="900" dirty="0">
                <a:latin typeface="游ゴシック" panose="020B0400000000000000" pitchFamily="50" charset="-128"/>
                <a:ea typeface="游ゴシック" panose="020B0400000000000000" pitchFamily="50" charset="-128"/>
              </a:rPr>
              <a:t>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a:t>
            </a:r>
            <a:r>
              <a:rPr lang="en-US" altLang="ja-JP" sz="900" dirty="0" err="1">
                <a:latin typeface="游ゴシック" panose="020B0400000000000000" pitchFamily="50" charset="-128"/>
                <a:ea typeface="游ゴシック" panose="020B0400000000000000" pitchFamily="50" charset="-128"/>
              </a:rPr>
              <a:t>readings.We</a:t>
            </a:r>
            <a:r>
              <a:rPr lang="en-US" altLang="ja-JP" sz="900" dirty="0">
                <a:latin typeface="游ゴシック" panose="020B0400000000000000" pitchFamily="50" charset="-128"/>
                <a:ea typeface="游ゴシック" panose="020B0400000000000000" pitchFamily="50" charset="-128"/>
              </a:rPr>
              <a:t> rolled the ball away from the sensor and observed the changes in the </a:t>
            </a:r>
            <a:r>
              <a:rPr lang="en-US" altLang="ja-JP" sz="900" dirty="0" err="1">
                <a:latin typeface="游ゴシック" panose="020B0400000000000000" pitchFamily="50" charset="-128"/>
                <a:ea typeface="游ゴシック" panose="020B0400000000000000" pitchFamily="50" charset="-128"/>
              </a:rPr>
              <a:t>readings.We</a:t>
            </a:r>
            <a:r>
              <a:rPr lang="en-US" altLang="ja-JP" sz="900" dirty="0">
                <a:latin typeface="游ゴシック" panose="020B0400000000000000" pitchFamily="50" charset="-128"/>
                <a:ea typeface="游ゴシック" panose="020B0400000000000000" pitchFamily="50" charset="-128"/>
              </a:rPr>
              <a:t>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258" name="図 2257">
            <a:extLst>
              <a:ext uri="{FF2B5EF4-FFF2-40B4-BE49-F238E27FC236}">
                <a16:creationId xmlns:a16="http://schemas.microsoft.com/office/drawing/2014/main" id="{D8E75DFC-9950-0BA6-EA62-E74029675C7D}"/>
              </a:ext>
            </a:extLst>
          </p:cNvPr>
          <p:cNvPicPr>
            <a:picLocks noChangeAspect="1"/>
          </p:cNvPicPr>
          <p:nvPr/>
        </p:nvPicPr>
        <p:blipFill>
          <a:blip r:embed="rId21"/>
          <a:srcRect t="15062" b="8180"/>
          <a:stretch/>
        </p:blipFill>
        <p:spPr>
          <a:xfrm>
            <a:off x="24634043" y="17452005"/>
            <a:ext cx="2925776" cy="1632640"/>
          </a:xfrm>
          <a:prstGeom prst="rect">
            <a:avLst/>
          </a:prstGeom>
        </p:spPr>
      </p:pic>
      <p:pic>
        <p:nvPicPr>
          <p:cNvPr id="2260" name="Picture 5">
            <a:extLst>
              <a:ext uri="{FF2B5EF4-FFF2-40B4-BE49-F238E27FC236}">
                <a16:creationId xmlns:a16="http://schemas.microsoft.com/office/drawing/2014/main" id="{7A45590C-7BB1-F84C-CED3-E63FA8D0505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2416" t="10111" r="7536" b="4538"/>
          <a:stretch/>
        </p:blipFill>
        <p:spPr bwMode="auto">
          <a:xfrm>
            <a:off x="27641924" y="17452732"/>
            <a:ext cx="2520749" cy="1686536"/>
          </a:xfrm>
          <a:prstGeom prst="rect">
            <a:avLst/>
          </a:prstGeom>
          <a:noFill/>
          <a:extLst>
            <a:ext uri="{909E8E84-426E-40DD-AFC4-6F175D3DCCD1}">
              <a14:hiddenFill xmlns:a14="http://schemas.microsoft.com/office/drawing/2010/main">
                <a:solidFill>
                  <a:srgbClr val="FFFFFF"/>
                </a:solidFill>
              </a14:hiddenFill>
            </a:ext>
          </a:extLst>
        </p:spPr>
      </p:pic>
      <p:sp>
        <p:nvSpPr>
          <p:cNvPr id="2261" name="テキスト ボックス 2260">
            <a:extLst>
              <a:ext uri="{FF2B5EF4-FFF2-40B4-BE49-F238E27FC236}">
                <a16:creationId xmlns:a16="http://schemas.microsoft.com/office/drawing/2014/main" id="{4362C584-24CF-21C7-AA0C-D9D6C3B18311}"/>
              </a:ext>
            </a:extLst>
          </p:cNvPr>
          <p:cNvSpPr txBox="1"/>
          <p:nvPr/>
        </p:nvSpPr>
        <p:spPr>
          <a:xfrm>
            <a:off x="25149193" y="17177134"/>
            <a:ext cx="2208336"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色ごとの反応値の違い</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050" b="1" dirty="0">
              <a:latin typeface="游ゴシック" panose="020B0400000000000000" pitchFamily="50" charset="-128"/>
              <a:ea typeface="游ゴシック" panose="020B0400000000000000" pitchFamily="50" charset="-128"/>
            </a:endParaRPr>
          </a:p>
        </p:txBody>
      </p:sp>
      <p:sp>
        <p:nvSpPr>
          <p:cNvPr id="2262" name="テキスト ボックス 2261">
            <a:extLst>
              <a:ext uri="{FF2B5EF4-FFF2-40B4-BE49-F238E27FC236}">
                <a16:creationId xmlns:a16="http://schemas.microsoft.com/office/drawing/2014/main" id="{0C7A5669-FD02-A474-4F28-E2671762F40E}"/>
              </a:ext>
            </a:extLst>
          </p:cNvPr>
          <p:cNvSpPr txBox="1"/>
          <p:nvPr/>
        </p:nvSpPr>
        <p:spPr>
          <a:xfrm>
            <a:off x="27729125" y="17180910"/>
            <a:ext cx="2546088"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各色の最大値と最小値の差</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100" b="1" dirty="0">
              <a:latin typeface="游ゴシック" panose="020B0400000000000000" pitchFamily="50" charset="-128"/>
              <a:ea typeface="游ゴシック" panose="020B0400000000000000" pitchFamily="50" charset="-128"/>
            </a:endParaRPr>
          </a:p>
        </p:txBody>
      </p:sp>
      <p:pic>
        <p:nvPicPr>
          <p:cNvPr id="2294"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2295" name="テキスト ボックス 2294">
            <a:extLst>
              <a:ext uri="{FF2B5EF4-FFF2-40B4-BE49-F238E27FC236}">
                <a16:creationId xmlns:a16="http://schemas.microsoft.com/office/drawing/2014/main" id="{0F015DEA-5264-1C1C-0443-2EF9859E0F19}"/>
              </a:ext>
            </a:extLst>
          </p:cNvPr>
          <p:cNvSpPr txBox="1"/>
          <p:nvPr/>
        </p:nvSpPr>
        <p:spPr>
          <a:xfrm>
            <a:off x="15351949" y="5779978"/>
            <a:ext cx="1150432"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circuit fabrication</a:t>
            </a:r>
          </a:p>
        </p:txBody>
      </p:sp>
      <p:sp>
        <p:nvSpPr>
          <p:cNvPr id="2296" name="テキスト ボックス 2295">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2297"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24">
            <a:alphaModFix/>
          </a:blip>
          <a:srcRect/>
          <a:stretch/>
        </p:blipFill>
        <p:spPr>
          <a:xfrm>
            <a:off x="14837931" y="5746406"/>
            <a:ext cx="606770" cy="597688"/>
          </a:xfrm>
          <a:prstGeom prst="rect">
            <a:avLst/>
          </a:prstGeom>
          <a:noFill/>
          <a:ln>
            <a:noFill/>
          </a:ln>
        </p:spPr>
      </p:pic>
      <p:pic>
        <p:nvPicPr>
          <p:cNvPr id="2298"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25">
            <a:alphaModFix/>
          </a:blip>
          <a:srcRect/>
          <a:stretch/>
        </p:blipFill>
        <p:spPr>
          <a:xfrm>
            <a:off x="14901431" y="6667731"/>
            <a:ext cx="444086" cy="447827"/>
          </a:xfrm>
          <a:prstGeom prst="rect">
            <a:avLst/>
          </a:prstGeom>
          <a:noFill/>
          <a:ln>
            <a:noFill/>
          </a:ln>
        </p:spPr>
      </p:pic>
      <p:pic>
        <p:nvPicPr>
          <p:cNvPr id="229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230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2301" name="テキスト ボックス 2300">
            <a:extLst>
              <a:ext uri="{FF2B5EF4-FFF2-40B4-BE49-F238E27FC236}">
                <a16:creationId xmlns:a16="http://schemas.microsoft.com/office/drawing/2014/main" id="{A28B0D0C-2E94-4041-D0B8-B8C0172398C9}"/>
              </a:ext>
            </a:extLst>
          </p:cNvPr>
          <p:cNvSpPr txBox="1"/>
          <p:nvPr/>
        </p:nvSpPr>
        <p:spPr>
          <a:xfrm>
            <a:off x="15338206" y="7559467"/>
            <a:ext cx="1280266" cy="369332"/>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data storage</a:t>
            </a:r>
          </a:p>
        </p:txBody>
      </p:sp>
      <p:sp>
        <p:nvSpPr>
          <p:cNvPr id="2302" name="テキスト ボックス 2301">
            <a:extLst>
              <a:ext uri="{FF2B5EF4-FFF2-40B4-BE49-F238E27FC236}">
                <a16:creationId xmlns:a16="http://schemas.microsoft.com/office/drawing/2014/main" id="{BB9BCD56-2D01-99FE-28B3-B43718934B03}"/>
              </a:ext>
            </a:extLst>
          </p:cNvPr>
          <p:cNvSpPr txBox="1"/>
          <p:nvPr/>
        </p:nvSpPr>
        <p:spPr>
          <a:xfrm>
            <a:off x="15327481" y="6600663"/>
            <a:ext cx="1431628"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programming (except for the camera) with C++</a:t>
            </a:r>
          </a:p>
        </p:txBody>
      </p:sp>
      <p:sp>
        <p:nvSpPr>
          <p:cNvPr id="2303" name="テキスト ボックス 2302">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2496" name="テキスト ボックス 2495">
            <a:extLst>
              <a:ext uri="{FF2B5EF4-FFF2-40B4-BE49-F238E27FC236}">
                <a16:creationId xmlns:a16="http://schemas.microsoft.com/office/drawing/2014/main" id="{A1282AD5-256C-CFF2-082C-FB008F1844D9}"/>
              </a:ext>
            </a:extLst>
          </p:cNvPr>
          <p:cNvSpPr txBox="1"/>
          <p:nvPr/>
        </p:nvSpPr>
        <p:spPr>
          <a:xfrm>
            <a:off x="17015162" y="5772757"/>
            <a:ext cx="1616117" cy="61555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designing </a:t>
            </a:r>
          </a:p>
          <a:p>
            <a:r>
              <a:rPr kumimoji="1" lang="en-US" altLang="ja-JP" sz="800" dirty="0">
                <a:latin typeface="游ゴシック" panose="020B0400000000000000" pitchFamily="50" charset="-128"/>
                <a:ea typeface="游ゴシック" panose="020B0400000000000000" pitchFamily="50" charset="-128"/>
              </a:rPr>
              <a:t>the robot’s frame and components</a:t>
            </a:r>
          </a:p>
        </p:txBody>
      </p:sp>
      <p:pic>
        <p:nvPicPr>
          <p:cNvPr id="2497"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28">
            <a:alphaModFix/>
          </a:blip>
          <a:srcRect/>
          <a:stretch/>
        </p:blipFill>
        <p:spPr>
          <a:xfrm>
            <a:off x="16495056" y="5740400"/>
            <a:ext cx="613201" cy="582643"/>
          </a:xfrm>
          <a:prstGeom prst="rect">
            <a:avLst/>
          </a:prstGeom>
          <a:noFill/>
          <a:ln>
            <a:noFill/>
          </a:ln>
        </p:spPr>
      </p:pic>
      <p:sp>
        <p:nvSpPr>
          <p:cNvPr id="2498" name="テキスト ボックス 2497">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7018957" y="6591474"/>
            <a:ext cx="1523043"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800" dirty="0">
                <a:latin typeface="游ゴシック" panose="020B0400000000000000" pitchFamily="50" charset="-128"/>
                <a:ea typeface="游ゴシック" panose="020B0400000000000000" pitchFamily="50" charset="-128"/>
              </a:rPr>
              <a:t>Used for programming the camera with Python</a:t>
            </a:r>
          </a:p>
        </p:txBody>
      </p:sp>
      <p:sp>
        <p:nvSpPr>
          <p:cNvPr id="2500" name="テキスト ボックス 2499">
            <a:extLst>
              <a:ext uri="{FF2B5EF4-FFF2-40B4-BE49-F238E27FC236}">
                <a16:creationId xmlns:a16="http://schemas.microsoft.com/office/drawing/2014/main" id="{E21BC1AA-BC99-3028-B793-95BD48C8F30F}"/>
              </a:ext>
            </a:extLst>
          </p:cNvPr>
          <p:cNvSpPr txBox="1"/>
          <p:nvPr/>
        </p:nvSpPr>
        <p:spPr>
          <a:xfrm>
            <a:off x="17031246" y="7541644"/>
            <a:ext cx="1687679"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800" dirty="0">
                <a:latin typeface="游ゴシック" panose="020B0400000000000000" pitchFamily="50" charset="-128"/>
                <a:ea typeface="游ゴシック" panose="020B0400000000000000" pitchFamily="50" charset="-128"/>
              </a:rPr>
              <a:t>Used for sharing information among team members</a:t>
            </a:r>
            <a:endParaRPr lang="en-US" altLang="ja-JP" sz="600" dirty="0">
              <a:latin typeface="游ゴシック" panose="020B0400000000000000" pitchFamily="50" charset="-128"/>
              <a:ea typeface="游ゴシック" panose="020B0400000000000000" pitchFamily="50" charset="-128"/>
            </a:endParaRPr>
          </a:p>
        </p:txBody>
      </p:sp>
      <p:sp>
        <p:nvSpPr>
          <p:cNvPr id="2501" name="テキスト ボックス 2500">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2502" name="テキスト ボックス 2501">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299909" y="20450951"/>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5419506" y="20593901"/>
            <a:ext cx="2370711" cy="7238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05" name="グラフ 2504">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2758504566"/>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31"/>
          </a:graphicData>
        </a:graphic>
      </p:graphicFrame>
      <p:grpSp>
        <p:nvGrpSpPr>
          <p:cNvPr id="2507" name="グループ化 2506">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2508" name="矢印: 五方向 2507">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09"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0" name="グループ化 2509">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2511" name="矢印: 山形 2510">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12"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3" name="グループ化 2512">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2523" name="矢印: 山形 2522">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2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0" name="グループ化 252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2531" name="矢印: 山形 253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2"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3" name="グループ化 2532">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2534" name="矢印: 山形 2533">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7"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4032941" y="20632968"/>
            <a:ext cx="1011041" cy="750657"/>
          </a:xfrm>
          <a:prstGeom prst="rect">
            <a:avLst/>
          </a:prstGeom>
        </p:spPr>
      </p:pic>
      <p:sp>
        <p:nvSpPr>
          <p:cNvPr id="57" name="テキスト ボックス 79">
            <a:extLst>
              <a:ext uri="{FF2B5EF4-FFF2-40B4-BE49-F238E27FC236}">
                <a16:creationId xmlns:a16="http://schemas.microsoft.com/office/drawing/2014/main" id="{DE7153B2-724B-3218-23B7-D72FE60EA4F3}"/>
              </a:ext>
            </a:extLst>
          </p:cNvPr>
          <p:cNvSpPr txBox="1"/>
          <p:nvPr/>
        </p:nvSpPr>
        <p:spPr>
          <a:xfrm>
            <a:off x="24386366" y="17400369"/>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58" name="テキスト ボックス 82">
            <a:extLst>
              <a:ext uri="{FF2B5EF4-FFF2-40B4-BE49-F238E27FC236}">
                <a16:creationId xmlns:a16="http://schemas.microsoft.com/office/drawing/2014/main" id="{EF4641E3-5FF8-A878-C5BC-BAE053EAC99C}"/>
              </a:ext>
            </a:extLst>
          </p:cNvPr>
          <p:cNvSpPr txBox="1"/>
          <p:nvPr/>
        </p:nvSpPr>
        <p:spPr>
          <a:xfrm>
            <a:off x="27349666" y="18854969"/>
            <a:ext cx="439466"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時間</a:t>
            </a:r>
          </a:p>
        </p:txBody>
      </p:sp>
      <p:sp>
        <p:nvSpPr>
          <p:cNvPr id="60" name="テキスト ボックス 79">
            <a:extLst>
              <a:ext uri="{FF2B5EF4-FFF2-40B4-BE49-F238E27FC236}">
                <a16:creationId xmlns:a16="http://schemas.microsoft.com/office/drawing/2014/main" id="{D91AD868-616B-9F08-F2F7-57E43AA8487F}"/>
              </a:ext>
            </a:extLst>
          </p:cNvPr>
          <p:cNvSpPr txBox="1"/>
          <p:nvPr/>
        </p:nvSpPr>
        <p:spPr>
          <a:xfrm>
            <a:off x="29540870" y="19074925"/>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4061341" cy="1721690"/>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pPr lvl="0">
              <a:lnSpc>
                <a:spcPct val="120000"/>
              </a:lnSpc>
            </a:pPr>
            <a:r>
              <a:rPr lang="en-US" altLang="ja" sz="800" dirty="0">
                <a:solidFill>
                  <a:schemeClr val="tx1"/>
                </a:solidFill>
                <a:latin typeface="游ゴシック" panose="020B0400000000000000" pitchFamily="50" charset="-128"/>
                <a:ea typeface="游ゴシック" panose="020B0400000000000000" pitchFamily="50" charset="-128"/>
              </a:rPr>
              <a:t>The Open MV H7 is limited to a viewing angle of about 70 degrees when used as a stand-alone camera, which is not enough for the robot to simultaneously grasp all directions of its surroundings. Therefore, we combined the Open MV H7 with an Omnidirectional Mirror to create a system that allows the robot to acquire 360-degree omnidirectional images.</a:t>
            </a:r>
            <a:r>
              <a:rPr lang="ja-JP" altLang="en-US" sz="800" dirty="0">
                <a:solidFill>
                  <a:schemeClr val="tx1"/>
                </a:solidFill>
                <a:latin typeface="游ゴシック" panose="020B0400000000000000" pitchFamily="50" charset="-128"/>
                <a:ea typeface="游ゴシック" panose="020B0400000000000000" pitchFamily="50" charset="-128"/>
              </a:rPr>
              <a:t> </a:t>
            </a:r>
            <a:r>
              <a:rPr lang="en-US" altLang="ja" sz="800" dirty="0">
                <a:solidFill>
                  <a:schemeClr val="tx1"/>
                </a:solidFill>
                <a:latin typeface="游ゴシック" panose="020B0400000000000000" pitchFamily="50" charset="-128"/>
                <a:ea typeface="游ゴシック" panose="020B0400000000000000" pitchFamily="50" charset="-128"/>
              </a:rPr>
              <a:t>The Omnidirectional Mirror is made of polyvinyl chloride (PVC), which is softened by heating and then pressed (heat-pressed) onto a hyperboloid surface made with a 3D printer to match the ideal shape</a:t>
            </a:r>
            <a:r>
              <a:rPr lang="en-US" altLang="ja-JP" sz="800" dirty="0">
                <a:solidFill>
                  <a:schemeClr val="tx1"/>
                </a:solidFill>
                <a:latin typeface="游ゴシック" panose="020B0400000000000000" pitchFamily="50" charset="-128"/>
                <a:ea typeface="游ゴシック" panose="020B0400000000000000" pitchFamily="50" charset="-128"/>
              </a:rPr>
              <a:t> we</a:t>
            </a:r>
            <a:r>
              <a:rPr lang="en-US" altLang="ja" sz="800" dirty="0">
                <a:solidFill>
                  <a:schemeClr val="tx1"/>
                </a:solidFill>
                <a:latin typeface="游ゴシック" panose="020B0400000000000000" pitchFamily="50" charset="-128"/>
                <a:ea typeface="游ゴシック" panose="020B0400000000000000" pitchFamily="50" charset="-128"/>
              </a:rPr>
              <a:t> designed .This can</a:t>
            </a:r>
            <a:r>
              <a:rPr lang="ja-JP" altLang="en-US" sz="800" dirty="0">
                <a:solidFill>
                  <a:schemeClr val="tx1"/>
                </a:solidFill>
                <a:latin typeface="游ゴシック" panose="020B0400000000000000" pitchFamily="50" charset="-128"/>
                <a:ea typeface="游ゴシック" panose="020B0400000000000000" pitchFamily="50" charset="-128"/>
              </a:rPr>
              <a:t> </a:t>
            </a:r>
            <a:r>
              <a:rPr lang="en-US" altLang="ja" sz="800" dirty="0">
                <a:solidFill>
                  <a:schemeClr val="tx1"/>
                </a:solidFill>
                <a:latin typeface="游ゴシック" panose="020B0400000000000000" pitchFamily="50" charset="-128"/>
                <a:ea typeface="游ゴシック" panose="020B0400000000000000" pitchFamily="50" charset="-128"/>
              </a:rPr>
              <a:t>be used to reflect the robot’s surroundings back to the camera, making it possible to acquire information from all directions with a single camera.</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3932648" cy="169277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r>
              <a:rPr lang="en-US" altLang="ja" sz="800" dirty="0">
                <a:solidFill>
                  <a:schemeClr val="tx1"/>
                </a:solidFill>
                <a:latin typeface="游ゴシック" panose="020B0400000000000000" pitchFamily="50" charset="-128"/>
                <a:ea typeface="游ゴシック" panose="020B0400000000000000" pitchFamily="50" charset="-128"/>
              </a:rPr>
              <a:t>By equipping the robot with an O-LED Display, data from the sensors can now be known in real time.</a:t>
            </a:r>
            <a:r>
              <a:rPr lang="ja-JP" altLang="en-US" sz="800" dirty="0">
                <a:solidFill>
                  <a:schemeClr val="tx1"/>
                </a:solidFill>
                <a:latin typeface="游ゴシック" panose="020B0400000000000000" pitchFamily="50" charset="-128"/>
                <a:ea typeface="游ゴシック" panose="020B0400000000000000" pitchFamily="50" charset="-128"/>
              </a:rPr>
              <a:t> </a:t>
            </a:r>
            <a:r>
              <a:rPr lang="en-US" altLang="ja-JP" sz="800" dirty="0">
                <a:solidFill>
                  <a:schemeClr val="tx1"/>
                </a:solidFill>
                <a:latin typeface="游ゴシック" panose="020B0400000000000000" pitchFamily="50" charset="-128"/>
                <a:ea typeface="游ゴシック" panose="020B0400000000000000" pitchFamily="50" charset="-128"/>
              </a:rPr>
              <a:t>This</a:t>
            </a:r>
            <a:r>
              <a:rPr lang="en-US" altLang="ja" sz="800" dirty="0">
                <a:solidFill>
                  <a:schemeClr val="tx1"/>
                </a:solidFill>
                <a:latin typeface="游ゴシック" panose="020B0400000000000000" pitchFamily="50" charset="-128"/>
                <a:ea typeface="游ゴシック" panose="020B0400000000000000" pitchFamily="50" charset="-128"/>
              </a:rPr>
              <a:t> allows the user to quickly grasp the state of the robot and its surroundings  making it possible to make immediate changes to tactics and respond to problems more quickly and flexibly.</a:t>
            </a:r>
          </a:p>
          <a:p>
            <a:r>
              <a:rPr lang="en-US" altLang="ja" sz="800" dirty="0">
                <a:solidFill>
                  <a:schemeClr val="tx1"/>
                </a:solidFill>
                <a:latin typeface="游ゴシック" panose="020B0400000000000000" pitchFamily="50" charset="-128"/>
                <a:ea typeface="游ゴシック" panose="020B0400000000000000" pitchFamily="50" charset="-128"/>
              </a:rPr>
              <a:t>In the past, the robot had to be stopped and connected to a PC to check sensor data. The O-LED Display has greatly reduced the time and effort required to do this. This is a big advantage, especially in the limited time available for matches, where on-site decisions and response speed are required. The OLED-Display can also be used for on-site debugging, contributing to improved development efficiency.</a:t>
            </a:r>
            <a:endParaRPr lang="en-US" altLang="ja-JP" sz="800" i="1" dirty="0">
              <a:solidFill>
                <a:schemeClr val="tx1"/>
              </a:solidFill>
              <a:latin typeface="游ゴシック" panose="020B0400000000000000" pitchFamily="50" charset="-128"/>
              <a:ea typeface="游ゴシック" panose="020B0400000000000000" pitchFamily="50" charset="-128"/>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022591" y="10794451"/>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87019"/>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2574229" cy="1877437"/>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8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800" dirty="0" err="1">
                <a:latin typeface="游ゴシック" panose="020B0400000000000000" pitchFamily="50" charset="-128"/>
                <a:ea typeface="游ゴシック" panose="020B0400000000000000" pitchFamily="50" charset="-128"/>
              </a:rPr>
              <a:t>Seeeduino</a:t>
            </a:r>
            <a:r>
              <a:rPr lang="en-US" altLang="ja-JP" sz="800" dirty="0">
                <a:latin typeface="游ゴシック" panose="020B0400000000000000" pitchFamily="50" charset="-128"/>
                <a:ea typeface="游ゴシック" panose="020B0400000000000000" pitchFamily="50" charset="-128"/>
              </a:rPr>
              <a:t> XIAO due to pin count limitations. 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800" dirty="0">
              <a:latin typeface="游ゴシック" panose="020B0400000000000000" pitchFamily="50" charset="-128"/>
              <a:ea typeface="游ゴシック" panose="020B0400000000000000" pitchFamily="50" charset="-128"/>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35"/>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6"/>
          <a:srcRect l="13182" t="7949" r="13024" b="7378"/>
          <a:stretch/>
        </p:blipFill>
        <p:spPr>
          <a:xfrm>
            <a:off x="9184773" y="14675593"/>
            <a:ext cx="1051939" cy="1049370"/>
          </a:xfrm>
          <a:prstGeom prst="flowChartConnector">
            <a:avLst/>
          </a:prstGeom>
        </p:spPr>
      </p:pic>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9"/>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8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s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800" dirty="0">
              <a:latin typeface="游ゴシック" panose="020B0400000000000000" pitchFamily="50" charset="-128"/>
              <a:ea typeface="游ゴシック" panose="020B0400000000000000" pitchFamily="50" charset="-128"/>
            </a:endParaRP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2000548"/>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8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This made it easier to mass produce and less prone to breakage.</a:t>
            </a:r>
            <a:endParaRPr lang="ja-JP" altLang="en-US" sz="8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0801950"/>
            <a:ext cx="4184717" cy="298543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r>
              <a:rPr lang="en-US" altLang="ja" sz="800" dirty="0">
                <a:solidFill>
                  <a:schemeClr val="tx1"/>
                </a:solidFill>
                <a:latin typeface="游ゴシック" panose="020B0400000000000000" pitchFamily="50" charset="-128"/>
                <a:ea typeface="游ゴシック" panose="020B0400000000000000" pitchFamily="50" charset="-128"/>
              </a:rPr>
              <a:t>This season's robot has a more advanced line detection system that combines a circular line sensor with the front, back, left and right line sensors. First, the line sensor is equipped with more LEDs than before. This allows the robot to accurately detect white lines over a wider area, in the front, behind, left, and right areas. </a:t>
            </a:r>
            <a:r>
              <a:rPr lang="en-US" altLang="ja" sz="800" dirty="0" err="1">
                <a:solidFill>
                  <a:schemeClr val="tx1"/>
                </a:solidFill>
                <a:latin typeface="游ゴシック" panose="020B0400000000000000" pitchFamily="50" charset="-128"/>
                <a:ea typeface="游ゴシック" panose="020B0400000000000000" pitchFamily="50" charset="-128"/>
              </a:rPr>
              <a:t>Seeeduino</a:t>
            </a:r>
            <a:r>
              <a:rPr lang="en-US" altLang="ja" sz="800" dirty="0">
                <a:solidFill>
                  <a:schemeClr val="tx1"/>
                </a:solidFill>
                <a:latin typeface="游ゴシック" panose="020B0400000000000000" pitchFamily="50" charset="-128"/>
                <a:ea typeface="游ゴシック" panose="020B0400000000000000" pitchFamily="50" charset="-128"/>
              </a:rPr>
              <a:t> XIAO is used to read the sensors, but initially the number of sensors that could be installed was limited due to the limited number of ports. The number of sensors could be increased by introducing a multiplexer. This sensor system has been particularly effective on</a:t>
            </a:r>
            <a:r>
              <a:rPr lang="en-US" altLang="ja-JP" sz="800" dirty="0">
                <a:solidFill>
                  <a:schemeClr val="tx1"/>
                </a:solidFill>
                <a:latin typeface="游ゴシック" panose="020B0400000000000000" pitchFamily="50" charset="-128"/>
                <a:ea typeface="游ゴシック" panose="020B0400000000000000" pitchFamily="50" charset="-128"/>
              </a:rPr>
              <a:t> the</a:t>
            </a:r>
            <a:r>
              <a:rPr lang="en-US" altLang="ja" sz="800" dirty="0">
                <a:solidFill>
                  <a:schemeClr val="tx1"/>
                </a:solidFill>
                <a:latin typeface="游ゴシック" panose="020B0400000000000000" pitchFamily="50" charset="-128"/>
                <a:ea typeface="游ゴシック" panose="020B0400000000000000" pitchFamily="50" charset="-128"/>
              </a:rPr>
              <a:t> goalkeeper robot. This system makes it possible to track the white line precisely and maintain stable operation at all times during play. The circular line sensor plays an important role in determining the direction of course. By reliably detecting them, the robot can always maintain the correct trajectory. Meanwhile the front, back, left and right line sensors serve as a reference to correct the robot so that it does not deviate from the course, allowing fine adjustments to be made in real time during the run. Furthermore, the robot used in the national competition had several occasions where it went out of the white line on the field. Therefore, by reviewing the placement of the line sensors, we succeeded in reducing the “unresponsive blind spots” that existed at the bottom of the robot. This has further improved the overall line detection accuracy, as well as the consistency and accuracy of operation. In addition, by switching from the light modulation photo IC used until now to a phototransistor this season, a significant cost reduction has been achieved while maintaining performance.</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pPr lvl="0"/>
            <a:r>
              <a:rPr lang="en-US" altLang="ja" sz="800" dirty="0">
                <a:solidFill>
                  <a:schemeClr val="tx1"/>
                </a:solidFill>
                <a:latin typeface="游ゴシック" panose="020B0400000000000000" pitchFamily="50" charset="-128"/>
                <a:ea typeface="游ゴシック" panose="020B0400000000000000" pitchFamily="50" charset="-128"/>
              </a:rPr>
              <a:t>The main board uses Teensy 4.0 and has 7 UARTs, 40 digital pins, 14 analog pins, and abundant pin counts. The main board design uses flat cables to reduce 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does it prevent wiring errors, but it also contributes to more efficient programming workflow. Our robots are designed to be equipped with two types of gyro-sensors. This is so that if one sensor fails, we can instantly switch to the other by replacing the program. This backup design ensures that stable operation is maintained even if a sensor</a:t>
            </a:r>
            <a:endParaRPr lang="ja-JP" altLang="en-US" sz="800" dirty="0">
              <a:latin typeface="游ゴシック" panose="020B0400000000000000" pitchFamily="50" charset="-128"/>
              <a:ea typeface="游ゴシック" panose="020B0400000000000000" pitchFamily="50" charset="-128"/>
            </a:endParaRP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 sz="800" dirty="0">
                <a:solidFill>
                  <a:schemeClr val="tx1"/>
                </a:solidFill>
                <a:latin typeface="游ゴシック" panose="020B0400000000000000" pitchFamily="50" charset="-128"/>
                <a:ea typeface="游ゴシック" panose="020B0400000000000000" pitchFamily="50" charset="-128"/>
              </a:rPr>
              <a:t>Previously, the power board and kicker board were manufactured separately, but from this season we have integrated them on one board  to save space and simplify wiring. This has made the robot's internal structure more compact and greatly improved the efficiency of assembly and parts replacement. The power supply board uses a DC </a:t>
            </a:r>
            <a:r>
              <a:rPr lang="en-US" altLang="ja" sz="800" dirty="0" err="1">
                <a:solidFill>
                  <a:schemeClr val="tx1"/>
                </a:solidFill>
                <a:latin typeface="游ゴシック" panose="020B0400000000000000" pitchFamily="50" charset="-128"/>
                <a:ea typeface="游ゴシック" panose="020B0400000000000000" pitchFamily="50" charset="-128"/>
              </a:rPr>
              <a:t>DC</a:t>
            </a:r>
            <a:r>
              <a:rPr lang="en-US" altLang="ja" sz="800" dirty="0">
                <a:solidFill>
                  <a:schemeClr val="tx1"/>
                </a:solidFill>
                <a:latin typeface="游ゴシック" panose="020B0400000000000000" pitchFamily="50" charset="-128"/>
                <a:ea typeface="游ゴシック" panose="020B0400000000000000" pitchFamily="50" charset="-128"/>
              </a:rPr>
              <a:t> converter and is designed to provide stable power to each module. This minimizes voltage fluctuations during operation and improves overall system stability. The kicker circuit also incorporates a voltage booster circuit, which is designed to provide a stable</a:t>
            </a:r>
            <a:endParaRPr lang="ja-JP" altLang="en-US" sz="800" dirty="0">
              <a:latin typeface="游ゴシック" panose="020B0400000000000000" pitchFamily="50" charset="-128"/>
              <a:ea typeface="游ゴシック" panose="020B0400000000000000" pitchFamily="50" charset="-128"/>
            </a:endParaRP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40"/>
          <a:stretch>
            <a:fillRect/>
          </a:stretch>
        </p:blipFill>
        <p:spPr>
          <a:xfrm>
            <a:off x="10593420" y="16034638"/>
            <a:ext cx="1405391" cy="1803743"/>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8934268">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26188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r>
              <a:rPr lang="en-US" altLang="ja" sz="800" dirty="0">
                <a:solidFill>
                  <a:schemeClr val="tx1"/>
                </a:solidFill>
                <a:latin typeface="游ゴシック" panose="020B0400000000000000" pitchFamily="50" charset="-128"/>
                <a:ea typeface="游ゴシック" panose="020B0400000000000000" pitchFamily="50" charset="-128"/>
              </a:rPr>
              <a:t>The frames that form the foundation of our robots are fabricated using duralumin (an aluminum alloy). Duralumin is a strong and extremely lightweight metal that is also used in aircrafts. By taking advantage of its characteristics, we have been able to create a design that is both sturdy and light. We are also thoroughly committed to reducing the weight of our frames. We achieved a structure that maintains strength while reducing weight by cutting out unnecessary parts while maintaining the necessary strength. Fusion 360 was used to design the frame, and actual cutting was done on a CNC machine in  our clubroom. This allowed us to repeat the design and prototyping process in a short cycle, resulting in an optimal frame structure.</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44"/>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6"/>
          <a:srcRect l="5369" r="11358"/>
          <a:stretch>
            <a:fillRect/>
          </a:stretch>
        </p:blipFill>
        <p:spPr>
          <a:xfrm>
            <a:off x="7049364" y="10810381"/>
            <a:ext cx="1673235" cy="1288244"/>
          </a:xfrm>
          <a:prstGeom prst="rect">
            <a:avLst/>
          </a:prstGeom>
          <a:ln>
            <a:solidFill>
              <a:schemeClr val="tx1"/>
            </a:solidFill>
          </a:ln>
        </p:spPr>
      </p:pic>
      <p:sp>
        <p:nvSpPr>
          <p:cNvPr id="197" name="正方形/長方形 196">
            <a:extLst>
              <a:ext uri="{FF2B5EF4-FFF2-40B4-BE49-F238E27FC236}">
                <a16:creationId xmlns:a16="http://schemas.microsoft.com/office/drawing/2014/main" id="{0EB6E1AF-0FB4-4DB6-85AE-819D590637BE}"/>
              </a:ext>
            </a:extLst>
          </p:cNvPr>
          <p:cNvSpPr/>
          <p:nvPr/>
        </p:nvSpPr>
        <p:spPr>
          <a:xfrm>
            <a:off x="20955000" y="20568427"/>
            <a:ext cx="9320212" cy="8240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7">
            <a:extLst>
              <a:ext uri="{28A0092B-C50C-407E-A947-70E740481C1C}">
                <a14:useLocalDpi xmlns:a14="http://schemas.microsoft.com/office/drawing/2010/main" val="0"/>
              </a:ext>
            </a:extLst>
          </a:blip>
          <a:srcRect l="10235" t="34528" r="8968" b="33135"/>
          <a:stretch/>
        </p:blipFill>
        <p:spPr bwMode="auto">
          <a:xfrm>
            <a:off x="17914730" y="20647092"/>
            <a:ext cx="2987480" cy="66425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5" name="テキスト ボックス 4">
            <a:extLst>
              <a:ext uri="{FF2B5EF4-FFF2-40B4-BE49-F238E27FC236}">
                <a16:creationId xmlns:a16="http://schemas.microsoft.com/office/drawing/2014/main" id="{40CF2FF5-EA0C-5257-8C31-3C54A5F3FFDE}"/>
              </a:ext>
            </a:extLst>
          </p:cNvPr>
          <p:cNvSpPr txBox="1"/>
          <p:nvPr/>
        </p:nvSpPr>
        <p:spPr>
          <a:xfrm>
            <a:off x="24589825" y="16270161"/>
            <a:ext cx="5610271" cy="784830"/>
          </a:xfrm>
          <a:prstGeom prst="rect">
            <a:avLst/>
          </a:prstGeom>
          <a:noFill/>
        </p:spPr>
        <p:txBody>
          <a:bodyPr wrap="square" rtlCol="0">
            <a:spAutoFit/>
          </a:bodyPr>
          <a:lstStyle/>
          <a:p>
            <a:r>
              <a:rPr lang="ja-JP" altLang="en-US" sz="7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LINE</a:t>
            </a:r>
            <a:r>
              <a:rPr lang="ja-JP" altLang="en-US" sz="900" dirty="0">
                <a:latin typeface="游ゴシック" panose="020B0400000000000000" pitchFamily="50" charset="-128"/>
                <a:ea typeface="游ゴシック" panose="020B0400000000000000" pitchFamily="50" charset="-128"/>
              </a:rPr>
              <a:t>センサは、今まで白色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を使っていましたが、</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本当に白色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は適しているのかという疑問があり実験をすることにしました。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実験には、光の色や明るさを調整できるフルカラー</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を使用しています。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私たちはこれまで使っていた白色光と、赤、緑、青の光を使った場合の白線通過時のデータをグラフと表にまとめました。　</a:t>
            </a:r>
            <a:endParaRPr lang="en-US" altLang="ja-JP" sz="700" dirty="0">
              <a:latin typeface="游ゴシック" panose="020B0400000000000000" pitchFamily="50" charset="-128"/>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D739FC80-691D-6FCD-8C49-E2B01F7241FE}"/>
              </a:ext>
            </a:extLst>
          </p:cNvPr>
          <p:cNvSpPr txBox="1"/>
          <p:nvPr/>
        </p:nvSpPr>
        <p:spPr>
          <a:xfrm>
            <a:off x="24574544" y="19214875"/>
            <a:ext cx="5716315" cy="923330"/>
          </a:xfrm>
          <a:prstGeom prst="rect">
            <a:avLst/>
          </a:prstGeom>
          <a:noFill/>
        </p:spPr>
        <p:txBody>
          <a:bodyPr wrap="square" rtlCol="0">
            <a:spAutoFit/>
          </a:bodyPr>
          <a:lstStyle/>
          <a:p>
            <a:r>
              <a:rPr lang="ja-JP" altLang="en-US" sz="900" dirty="0">
                <a:latin typeface="游ゴシック" panose="020B0400000000000000" pitchFamily="50" charset="-128"/>
                <a:ea typeface="游ゴシック" panose="020B0400000000000000" pitchFamily="50" charset="-128"/>
              </a:rPr>
              <a:t>図</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を見ると、白色光を使った場合の反応値が</a:t>
            </a:r>
            <a:r>
              <a:rPr lang="ja-JP" altLang="en-US" sz="900" b="1" dirty="0">
                <a:latin typeface="游ゴシック" panose="020B0400000000000000" pitchFamily="50" charset="-128"/>
                <a:ea typeface="游ゴシック" panose="020B0400000000000000" pitchFamily="50" charset="-128"/>
              </a:rPr>
              <a:t>高くなっており有利だと考えがちですが、反応していないときの値もほかの色より高いこと</a:t>
            </a:r>
            <a:r>
              <a:rPr lang="ja-JP" altLang="en-US" sz="900" dirty="0">
                <a:latin typeface="游ゴシック" panose="020B0400000000000000" pitchFamily="50" charset="-128"/>
                <a:ea typeface="游ゴシック" panose="020B0400000000000000" pitchFamily="50" charset="-128"/>
              </a:rPr>
              <a:t>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ラインセンサでは最小値と最大値の差が大きい方が有利です。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図２から最小値と最大値の差を比べてみると、赤と青は他の二色と比べて大きいことがわかります。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しかし、青色は禁止色のため使用することができません。</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このことから、</a:t>
            </a:r>
            <a:r>
              <a:rPr lang="ja-JP" altLang="en-US" sz="900" b="1" dirty="0">
                <a:latin typeface="游ゴシック" panose="020B0400000000000000" pitchFamily="50" charset="-128"/>
                <a:ea typeface="游ゴシック" panose="020B0400000000000000" pitchFamily="50" charset="-128"/>
              </a:rPr>
              <a:t>センサーに最も適した光源は「</a:t>
            </a:r>
            <a:r>
              <a:rPr lang="ja-JP" altLang="en-US" sz="900" b="1" dirty="0">
                <a:solidFill>
                  <a:srgbClr val="FF0000"/>
                </a:solidFill>
                <a:latin typeface="游ゴシック" panose="020B0400000000000000" pitchFamily="50" charset="-128"/>
                <a:ea typeface="游ゴシック" panose="020B0400000000000000" pitchFamily="50" charset="-128"/>
              </a:rPr>
              <a:t>赤色</a:t>
            </a:r>
            <a:r>
              <a:rPr lang="ja-JP" altLang="en-US" sz="900" b="1" dirty="0">
                <a:latin typeface="游ゴシック" panose="020B0400000000000000" pitchFamily="50" charset="-128"/>
                <a:ea typeface="游ゴシック" panose="020B0400000000000000" pitchFamily="50" charset="-128"/>
              </a:rPr>
              <a:t>」であることがわかりました。</a:t>
            </a: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24759" y="1825659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401595"/>
            <a:ext cx="290934"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2" y="1696870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41616" y="17384240"/>
            <a:ext cx="525853" cy="184663"/>
            <a:chOff x="738039" y="1288993"/>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688788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000000"/>
                </a:solidFill>
                <a:uFillTx/>
                <a:latin typeface="Roboto Condensed" pitchFamily="2"/>
                <a:ea typeface="Roboto Condensed" pitchFamily="2"/>
                <a:cs typeface="Roboto Condensed" pitchFamily="2"/>
              </a:rPr>
              <a:t>Kypon</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dirty="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76898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834975" y="1696314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1006" y="19123136"/>
            <a:ext cx="525853" cy="195709"/>
            <a:chOff x="717429" y="3027889"/>
            <a:chExt cx="525853" cy="195709"/>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24533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48979" y="1946757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88563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13227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898175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9549" y="1955305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930638" y="1827911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34529" y="1947710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48"/>
          <a:srcRect/>
          <a:stretch>
            <a:fillRect/>
          </a:stretch>
        </p:blipFill>
        <p:spPr>
          <a:xfrm>
            <a:off x="1131619" y="16916425"/>
            <a:ext cx="511859" cy="36986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346914" y="1803516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228201" y="1817636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88658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747754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Arial Narrow Bold"/>
                <a:ea typeface="游ゴシック" pitchFamily="50"/>
              </a:rPr>
              <a:t>:Teensy 4.0</a:t>
            </a:r>
            <a:endParaRPr lang="en-US" sz="700" b="1" i="0" u="none" strike="noStrike" kern="1200" cap="none" spc="0" baseline="0" dirty="0">
              <a:solidFill>
                <a:srgbClr val="333333"/>
              </a:solidFill>
              <a:uFillTx/>
              <a:latin typeface="Arial Narrow Bold"/>
              <a:ea typeface="游ゴシック" pitchFamily="50"/>
            </a:endParaRPr>
          </a:p>
          <a:p>
            <a:r>
              <a:rPr lang="ja-JP" altLang="en-US" sz="800" dirty="0">
                <a:solidFill>
                  <a:schemeClr val="tx1"/>
                </a:solidFill>
                <a:latin typeface="游ゴシック" panose="020B0400000000000000" pitchFamily="50" charset="-128"/>
                <a:ea typeface="游ゴシック" panose="020B0400000000000000" pitchFamily="50" charset="-128"/>
              </a:rPr>
              <a:t>・</a:t>
            </a:r>
            <a:r>
              <a:rPr lang="en-US" altLang="ja-JP" sz="800" dirty="0">
                <a:latin typeface="游ゴシック" panose="020B0400000000000000" pitchFamily="50" charset="-128"/>
                <a:ea typeface="游ゴシック" panose="020B0400000000000000" pitchFamily="50" charset="-128"/>
              </a:rPr>
              <a:t>Used to control motors</a:t>
            </a:r>
          </a:p>
          <a:p>
            <a:r>
              <a:rPr lang="en-US" altLang="ja-JP" sz="800" dirty="0">
                <a:latin typeface="游ゴシック" panose="020B0400000000000000" pitchFamily="50" charset="-128"/>
                <a:ea typeface="游ゴシック" panose="020B0400000000000000" pitchFamily="50" charset="-128"/>
              </a:rPr>
              <a:t>    and sensor processing</a:t>
            </a:r>
            <a:r>
              <a:rPr kumimoji="1" lang="ja-JP" altLang="en-US" sz="800" dirty="0">
                <a:solidFill>
                  <a:schemeClr val="tx1"/>
                </a:solidFill>
                <a:latin typeface="游ゴシック" panose="020B0400000000000000" pitchFamily="50" charset="-128"/>
                <a:ea typeface="游ゴシック" panose="020B0400000000000000" pitchFamily="50" charset="-128"/>
              </a:rPr>
              <a:t>　</a:t>
            </a:r>
            <a:endParaRPr kumimoji="1" lang="en-US" altLang="ja-JP" sz="800" dirty="0">
              <a:solidFill>
                <a:schemeClr val="tx1"/>
              </a:solidFill>
              <a:latin typeface="游ゴシック" panose="020B0400000000000000" pitchFamily="50" charset="-128"/>
              <a:ea typeface="游ゴシック" panose="020B0400000000000000" pitchFamily="50" charset="-128"/>
            </a:endParaRPr>
          </a:p>
          <a:p>
            <a:r>
              <a:rPr kumimoji="1" lang="ja-JP" altLang="en-US" sz="800" dirty="0">
                <a:solidFill>
                  <a:schemeClr val="tx1"/>
                </a:solidFill>
                <a:latin typeface="游ゴシック" panose="020B0400000000000000" pitchFamily="50" charset="-128"/>
                <a:ea typeface="游ゴシック" panose="020B0400000000000000" pitchFamily="50" charset="-128"/>
              </a:rPr>
              <a:t>・</a:t>
            </a:r>
            <a:r>
              <a:rPr kumimoji="1" lang="en-US" altLang="ja-JP" sz="800" dirty="0">
                <a:solidFill>
                  <a:schemeClr val="tx1"/>
                </a:solidFill>
                <a:latin typeface="游ゴシック" panose="020B0400000000000000" pitchFamily="50" charset="-128"/>
                <a:ea typeface="游ゴシック" panose="020B0400000000000000" pitchFamily="50" charset="-128"/>
              </a:rPr>
              <a:t>High processing speed</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49"/>
          <a:srcRect t="24009" r="7915" b="27972"/>
          <a:stretch>
            <a:fillRect/>
          </a:stretch>
        </p:blipFill>
        <p:spPr>
          <a:xfrm rot="5400013">
            <a:off x="2641925" y="17641219"/>
            <a:ext cx="840223" cy="438153"/>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4369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a:t>
            </a:r>
          </a:p>
          <a:p>
            <a:r>
              <a:rPr lang="en-US" altLang="ja-JP" sz="700" dirty="0">
                <a:solidFill>
                  <a:schemeClr val="tx1"/>
                </a:solidFill>
                <a:latin typeface="游ゴシック" panose="020B0400000000000000" pitchFamily="50" charset="-128"/>
                <a:ea typeface="游ゴシック" panose="020B0400000000000000" pitchFamily="50" charset="-128"/>
              </a:rPr>
              <a:t>with more pins.</a:t>
            </a: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14180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1971474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5095887" y="16885626"/>
            <a:ext cx="997625" cy="494964"/>
            <a:chOff x="5192310" y="790379"/>
            <a:chExt cx="997625" cy="49496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50"/>
            <a:srcRect l="21396" t="16634" r="4657" b="23065"/>
            <a:stretch>
              <a:fillRect/>
            </a:stretch>
          </p:blipFill>
          <p:spPr>
            <a:xfrm>
              <a:off x="5749481" y="825915"/>
              <a:ext cx="440454" cy="335955"/>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1931314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12V drive system,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cheap and fast.</a:t>
            </a: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Delicate movements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possible.</a:t>
            </a:r>
            <a:endParaRPr lang="en-US" altLang="ja-JP" sz="700" b="1" dirty="0">
              <a:latin typeface="游ゴシック" panose="020B0400000000000000" pitchFamily="50" charset="-128"/>
              <a:ea typeface="游ゴシック" panose="020B0400000000000000" pitchFamily="50" charset="-128"/>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62575" y="1927099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90890" y="1846764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51"/>
          <a:srcRect l="34172" t="6534" r="44752" b="11160"/>
          <a:stretch>
            <a:fillRect/>
          </a:stretch>
        </p:blipFill>
        <p:spPr>
          <a:xfrm rot="153874">
            <a:off x="1203864" y="19357528"/>
            <a:ext cx="232070" cy="603826"/>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4570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:AE-BNO055-BO</a:t>
            </a:r>
          </a:p>
          <a:p>
            <a:r>
              <a:rPr kumimoji="1" lang="ja-JP" altLang="en-US" sz="700" dirty="0">
                <a:latin typeface="游ゴシック" panose="020B0400000000000000" pitchFamily="50" charset="-128"/>
                <a:ea typeface="游ゴシック" panose="020B0400000000000000" pitchFamily="50" charset="-128"/>
              </a:rPr>
              <a:t>・</a:t>
            </a:r>
            <a:r>
              <a:rPr kumimoji="1" lang="en-US" altLang="ja-JP" sz="700" dirty="0">
                <a:latin typeface="游ゴシック" panose="020B0400000000000000" pitchFamily="50" charset="-128"/>
                <a:ea typeface="游ゴシック" panose="020B0400000000000000" pitchFamily="50" charset="-128"/>
              </a:rPr>
              <a:t>Create a board that can</a:t>
            </a:r>
          </a:p>
          <a:p>
            <a:r>
              <a:rPr kumimoji="1" lang="en-US" altLang="ja-JP" sz="700" dirty="0">
                <a:latin typeface="游ゴシック" panose="020B0400000000000000" pitchFamily="50" charset="-128"/>
                <a:ea typeface="游ゴシック" panose="020B0400000000000000" pitchFamily="50" charset="-128"/>
              </a:rPr>
              <a:t> be replaced with L3GD20H</a:t>
            </a:r>
            <a:endParaRPr kumimoji="1" lang="en-US" altLang="ja-JP"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52"/>
          <a:srcRect l="16100" t="6315" r="13231" b="6493"/>
          <a:stretch>
            <a:fillRect/>
          </a:stretch>
        </p:blipFill>
        <p:spPr>
          <a:xfrm>
            <a:off x="1062505" y="18491313"/>
            <a:ext cx="479895" cy="54889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53"/>
          <a:stretch>
            <a:fillRect/>
          </a:stretch>
        </p:blipFill>
        <p:spPr>
          <a:xfrm rot="19461222">
            <a:off x="2367517" y="19013697"/>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54"/>
          <a:srcRect l="35446" t="6000" r="33153" b="61181"/>
          <a:stretch>
            <a:fillRect/>
          </a:stretch>
        </p:blipFill>
        <p:spPr>
          <a:xfrm>
            <a:off x="2527831" y="1968804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112566" y="168928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55"/>
          <a:srcRect l="18438" t="31705" r="20482" b="39006"/>
          <a:stretch>
            <a:fillRect/>
          </a:stretch>
        </p:blipFill>
        <p:spPr>
          <a:xfrm>
            <a:off x="2941195" y="16946233"/>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56"/>
          <a:stretch>
            <a:fillRect/>
          </a:stretch>
        </p:blipFill>
        <p:spPr>
          <a:xfrm rot="16200004">
            <a:off x="4717616" y="17681701"/>
            <a:ext cx="361336" cy="224562"/>
          </a:xfrm>
          <a:prstGeom prst="rect">
            <a:avLst/>
          </a:prstGeom>
          <a:noFill/>
          <a:ln cap="flat">
            <a:noFill/>
          </a:ln>
        </p:spPr>
      </p:pic>
      <p:pic>
        <p:nvPicPr>
          <p:cNvPr id="90" name="図 256">
            <a:extLst>
              <a:ext uri="{FF2B5EF4-FFF2-40B4-BE49-F238E27FC236}">
                <a16:creationId xmlns:a16="http://schemas.microsoft.com/office/drawing/2014/main" id="{792ACD90-3D47-205A-983F-7BDFB0D3F843}"/>
              </a:ext>
            </a:extLst>
          </p:cNvPr>
          <p:cNvPicPr>
            <a:picLocks noChangeAspect="1"/>
          </p:cNvPicPr>
          <p:nvPr/>
        </p:nvPicPr>
        <p:blipFill>
          <a:blip r:embed="rId57"/>
          <a:stretch>
            <a:fillRect/>
          </a:stretch>
        </p:blipFill>
        <p:spPr>
          <a:xfrm>
            <a:off x="2471048" y="18532949"/>
            <a:ext cx="396364" cy="469416"/>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40351" y="1705490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4145496" y="1702675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40993" y="1778046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110655" y="1825334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61678" y="1824982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898748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79912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57234" y="1880226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46287" y="1854390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68311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62833" y="1756541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58"/>
          <a:srcRect l="21071" t="13052" r="22784" b="9985"/>
          <a:stretch>
            <a:fillRect/>
          </a:stretch>
        </p:blipFill>
        <p:spPr>
          <a:xfrm flipH="1">
            <a:off x="1216405" y="17897475"/>
            <a:ext cx="285724" cy="293750"/>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06714" y="1956029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4296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a:t>
            </a:r>
          </a:p>
          <a:p>
            <a:r>
              <a:rPr lang="en-US" altLang="ja-JP" sz="700" dirty="0">
                <a:solidFill>
                  <a:schemeClr val="tx1"/>
                </a:solidFill>
                <a:latin typeface="游ゴシック" panose="020B0400000000000000" pitchFamily="50" charset="-128"/>
                <a:ea typeface="游ゴシック" panose="020B0400000000000000" pitchFamily="50" charset="-128"/>
              </a:rPr>
              <a:t>with more pins.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57"/>
          <a:stretch>
            <a:fillRect/>
          </a:stretch>
        </p:blipFill>
        <p:spPr>
          <a:xfrm>
            <a:off x="3809328" y="18509352"/>
            <a:ext cx="396364" cy="469416"/>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53"/>
          <a:stretch>
            <a:fillRect/>
          </a:stretch>
        </p:blipFill>
        <p:spPr>
          <a:xfrm rot="19461222">
            <a:off x="3738909" y="19022350"/>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68754" y="1970944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01" name="図 277">
            <a:extLst>
              <a:ext uri="{FF2B5EF4-FFF2-40B4-BE49-F238E27FC236}">
                <a16:creationId xmlns:a16="http://schemas.microsoft.com/office/drawing/2014/main" id="{EF6D6AB3-0D40-F8AD-C5AF-D0E9668F685B}"/>
              </a:ext>
            </a:extLst>
          </p:cNvPr>
          <p:cNvPicPr>
            <a:picLocks noChangeAspect="1"/>
          </p:cNvPicPr>
          <p:nvPr/>
        </p:nvPicPr>
        <p:blipFill>
          <a:blip r:embed="rId18"/>
          <a:srcRect l="65577" t="88" r="-1651" b="49999"/>
          <a:stretch>
            <a:fillRect/>
          </a:stretch>
        </p:blipFill>
        <p:spPr>
          <a:xfrm rot="5400013" flipH="1">
            <a:off x="5120943" y="18443180"/>
            <a:ext cx="345295" cy="341564"/>
          </a:xfrm>
          <a:prstGeom prst="rect">
            <a:avLst/>
          </a:prstGeom>
          <a:noFill/>
          <a:ln cap="flat">
            <a:noFill/>
          </a:ln>
        </p:spPr>
      </p:pic>
      <p:grpSp>
        <p:nvGrpSpPr>
          <p:cNvPr id="202" name="グループ化 84">
            <a:extLst>
              <a:ext uri="{FF2B5EF4-FFF2-40B4-BE49-F238E27FC236}">
                <a16:creationId xmlns:a16="http://schemas.microsoft.com/office/drawing/2014/main" id="{431C232D-8976-842F-579C-1787896DEFC1}"/>
              </a:ext>
            </a:extLst>
          </p:cNvPr>
          <p:cNvGrpSpPr/>
          <p:nvPr/>
        </p:nvGrpSpPr>
        <p:grpSpPr>
          <a:xfrm>
            <a:off x="5145256" y="17441307"/>
            <a:ext cx="1299965" cy="1567108"/>
            <a:chOff x="5241679" y="1346060"/>
            <a:chExt cx="1299965" cy="156710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41679" y="1346060"/>
              <a:ext cx="1299965" cy="1567108"/>
              <a:chOff x="5241679" y="1346060"/>
              <a:chExt cx="1299965" cy="156710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Arial Narrow Bold"/>
                    <a:ea typeface="游ゴシック" pitchFamily="34"/>
                  </a:rPr>
                  <a:t>Debug System</a:t>
                </a:r>
                <a:endParaRPr lang="en-US" sz="1000" b="1" i="0" u="none" strike="noStrike" kern="1200" cap="none" spc="0" baseline="0" dirty="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59"/>
              <a:srcRect l="22751" t="8366" r="23082" b="8935"/>
              <a:stretch>
                <a:fillRect/>
              </a:stretch>
            </p:blipFill>
            <p:spPr>
              <a:xfrm>
                <a:off x="5560017" y="1618876"/>
                <a:ext cx="440633" cy="340001"/>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10" name="十字形 282">
                <a:extLst>
                  <a:ext uri="{FF2B5EF4-FFF2-40B4-BE49-F238E27FC236}">
                    <a16:creationId xmlns:a16="http://schemas.microsoft.com/office/drawing/2014/main" id="{18663EAA-80A2-0B12-FD7B-808A999A1A28}"/>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60"/>
            <a:srcRect/>
            <a:stretch>
              <a:fillRect/>
            </a:stretch>
          </p:blipFill>
          <p:spPr>
            <a:xfrm>
              <a:off x="5472699" y="2345910"/>
              <a:ext cx="587161" cy="510807"/>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3197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R</a:t>
            </a:r>
            <a:r>
              <a:rPr lang="en-US" sz="2000" b="1" i="0" u="none" strike="noStrike" kern="1200" cap="none" spc="0" baseline="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a:solidFill>
                  <a:srgbClr val="1351B8"/>
                </a:solidFill>
                <a:uFillTx/>
                <a:latin typeface="Roboto Condensed" pitchFamily="2"/>
                <a:ea typeface="Roboto Condensed" pitchFamily="2"/>
                <a:cs typeface="Roboto Condensed" pitchFamily="2"/>
              </a:rPr>
              <a:t>S</a:t>
            </a:r>
            <a:r>
              <a:rPr lang="en-US" sz="2000" b="1" i="0" u="none" strike="noStrike" kern="1200" cap="none" spc="0" baseline="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28952" y="19015227"/>
            <a:ext cx="1788374" cy="1074968"/>
            <a:chOff x="4425375" y="2919980"/>
            <a:chExt cx="1788374" cy="1074968"/>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425375" y="2919980"/>
              <a:ext cx="1788374" cy="1074968"/>
              <a:chOff x="4425375" y="2919980"/>
              <a:chExt cx="1788374" cy="1074968"/>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788374" cy="1074968"/>
                <a:chOff x="4425375" y="2919980"/>
                <a:chExt cx="1788374" cy="107496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93854" cy="1053599"/>
                  <a:chOff x="4425375" y="2919980"/>
                  <a:chExt cx="1593854" cy="1053599"/>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a:t>
                    </a:r>
                    <a:r>
                      <a:rPr lang="en-US" altLang="ja-JP" sz="700" dirty="0">
                        <a:solidFill>
                          <a:srgbClr val="333333"/>
                        </a:solidFill>
                        <a:latin typeface="游ゴシック" panose="020B0400000000000000" pitchFamily="50" charset="-128"/>
                        <a:ea typeface="游ゴシック" panose="020B0400000000000000" pitchFamily="50" charset="-128"/>
                      </a:rPr>
                      <a:t>Goal angle and court center detection</a:t>
                    </a:r>
                    <a:endParaRPr kumimoji="1" lang="en-US" altLang="ja-JP" sz="500" b="1" dirty="0">
                      <a:solidFill>
                        <a:schemeClr val="tx1"/>
                      </a:solidFil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61"/>
                  <a:srcRect l="17592" r="15406"/>
                  <a:stretch>
                    <a:fillRect/>
                  </a:stretch>
                </p:blipFill>
                <p:spPr>
                  <a:xfrm>
                    <a:off x="4563688" y="3234241"/>
                    <a:ext cx="429063" cy="533643"/>
                  </a:xfrm>
                  <a:prstGeom prst="rect">
                    <a:avLst/>
                  </a:prstGeom>
                  <a:noFill/>
                  <a:ln cap="flat">
                    <a:noFill/>
                  </a:ln>
                </p:spPr>
              </p:pic>
            </p:grpSp>
            <p:sp>
              <p:nvSpPr>
                <p:cNvPr id="233" name="十字形 2104">
                  <a:extLst>
                    <a:ext uri="{FF2B5EF4-FFF2-40B4-BE49-F238E27FC236}">
                      <a16:creationId xmlns:a16="http://schemas.microsoft.com/office/drawing/2014/main" id="{AF6EA744-569E-2395-9D91-567C904430C4}"/>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dirty="0">
                      <a:solidFill>
                        <a:srgbClr val="000000"/>
                      </a:solidFill>
                      <a:uFillTx/>
                      <a:latin typeface="Roboto Condensed" pitchFamily="2"/>
                      <a:ea typeface="Roboto Condensed" pitchFamily="2"/>
                      <a:cs typeface="Roboto Condensed" pitchFamily="2"/>
                    </a:rPr>
                  </a:br>
                  <a:r>
                    <a:rPr lang="en-US" sz="7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62"/>
            <a:stretch>
              <a:fillRect/>
            </a:stretch>
          </p:blipFill>
          <p:spPr>
            <a:xfrm>
              <a:off x="5445005" y="3238539"/>
              <a:ext cx="464469" cy="462466"/>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95947" y="1821617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24496" y="1821314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342689" cy="10733633"/>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As a result, we came up with the following motor options.</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a:t>
            </a:r>
            <a:r>
              <a:rPr lang="en-US" sz="1000" b="1" i="0" u="none" strike="noStrike" kern="0" cap="none" spc="0" baseline="0" dirty="0">
                <a:solidFill>
                  <a:srgbClr val="000000"/>
                </a:solidFill>
                <a:uFillTx/>
                <a:latin typeface="游ゴシック" pitchFamily="50"/>
                <a:ea typeface="游ゴシック" pitchFamily="50"/>
                <a:cs typeface="Arial"/>
              </a:rPr>
              <a:t> DC geared motor </a:t>
            </a:r>
            <a:r>
              <a:rPr lang="en-US" sz="900" b="1" i="0" u="none" strike="noStrike" kern="0" cap="none" spc="0" baseline="0" dirty="0">
                <a:solidFill>
                  <a:srgbClr val="000000"/>
                </a:solidFill>
                <a:uFillTx/>
                <a:latin typeface="游ゴシック" pitchFamily="50"/>
                <a:ea typeface="游ゴシック" pitchFamily="50"/>
                <a:cs typeface="Arial"/>
              </a:rPr>
              <a:t>12V 1:19</a:t>
            </a:r>
            <a:r>
              <a:rPr lang="ja-JP" sz="900" b="1" i="0" u="none" strike="noStrike" kern="0" cap="none" spc="0" baseline="0" dirty="0">
                <a:solidFill>
                  <a:srgbClr val="000000"/>
                </a:solidFill>
                <a:uFillTx/>
                <a:latin typeface="游ゴシック" pitchFamily="50"/>
                <a:ea typeface="游ゴシック" pitchFamily="50"/>
                <a:cs typeface="Arial"/>
              </a:rPr>
              <a:t>（</a:t>
            </a:r>
            <a:r>
              <a:rPr lang="en-US" sz="900" b="1" i="0" u="none" strike="noStrike" kern="0" cap="none" spc="0" baseline="0" dirty="0">
                <a:solidFill>
                  <a:srgbClr val="000000"/>
                </a:solidFill>
                <a:uFillTx/>
                <a:latin typeface="游ゴシック" pitchFamily="50"/>
                <a:ea typeface="游ゴシック" pitchFamily="50"/>
                <a:cs typeface="Arial"/>
              </a:rPr>
              <a:t>DIGILENT IG22 1/19</a:t>
            </a:r>
            <a:r>
              <a:rPr lang="ja-JP" sz="900" b="1" i="0" u="none" strike="noStrike" kern="0" cap="none" spc="0" baseline="0" dirty="0">
                <a:solidFill>
                  <a:srgbClr val="000000"/>
                </a:solidFill>
                <a:uFillTx/>
                <a:latin typeface="游ゴシック" pitchFamily="50"/>
                <a:ea typeface="游ゴシック" pitchFamily="50"/>
                <a:cs typeface="Arial"/>
              </a:rPr>
              <a: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 about 19 dollars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June 2024</a:t>
            </a: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increased the speed, it caused more out of bounds</a:t>
            </a:r>
            <a:r>
              <a:rPr lang="en-US" sz="10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See Photos 1 and 2</a:t>
            </a:r>
            <a:r>
              <a:rPr lang="ja-JP" sz="900" b="0" i="0" u="none" strike="noStrike" kern="0" cap="none" spc="0" baseline="0" dirty="0">
                <a:solidFill>
                  <a:srgbClr val="000000"/>
                </a:solidFill>
                <a:uFillTx/>
                <a:latin typeface="游ゴシック" pitchFamily="50"/>
                <a:ea typeface="游ゴシック" pitchFamily="50"/>
                <a:cs typeface="Arial"/>
              </a:rPr>
              <a:t>）</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haroni" pitchFamily="2"/>
              </a:rPr>
              <a:t>「</a:t>
            </a:r>
            <a:r>
              <a:rPr lang="en-US" sz="1000" b="1" i="0" u="none" strike="noStrike" kern="0" cap="none" spc="0" baseline="0" dirty="0">
                <a:solidFill>
                  <a:srgbClr val="000000"/>
                </a:solidFill>
                <a:uFillTx/>
                <a:latin typeface="游ゴシック" pitchFamily="50"/>
                <a:ea typeface="游ゴシック" pitchFamily="50"/>
                <a:cs typeface="Arial"/>
              </a:rPr>
              <a:t> Speed control </a:t>
            </a:r>
            <a:r>
              <a:rPr lang="ja-JP" sz="900" b="1" i="0" u="none" strike="noStrike" kern="0" cap="none" spc="0" baseline="0" dirty="0">
                <a:solidFill>
                  <a:srgbClr val="000000"/>
                </a:solidFill>
                <a:uFillTx/>
                <a:latin typeface="游ゴシック" pitchFamily="50"/>
                <a:ea typeface="游ゴシック" pitchFamily="50"/>
                <a:cs typeface="Aharoni" pitchFamily="2"/>
              </a:rPr>
              <a:t>」</a:t>
            </a: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　</a:t>
            </a:r>
            <a:r>
              <a:rPr lang="en-US" sz="1000" b="0" i="0" u="none" strike="noStrike" kern="0" cap="none" spc="0" baseline="0" dirty="0">
                <a:solidFill>
                  <a:srgbClr val="000000"/>
                </a:solidFill>
                <a:uFillTx/>
                <a:latin typeface="游ゴシック" pitchFamily="50"/>
                <a:ea typeface="游ゴシック" pitchFamily="50"/>
                <a:cs typeface="Arial"/>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This method is called "speed control."</a:t>
            </a:r>
            <a:r>
              <a:rPr lang="ja-JP" sz="900" b="0" i="0" u="none" strike="noStrike" kern="0" cap="none" spc="0" baseline="0" dirty="0">
                <a:solidFill>
                  <a:srgbClr val="000000"/>
                </a:solidFill>
                <a:uFillTx/>
                <a:latin typeface="游ゴシック" pitchFamily="50"/>
                <a:ea typeface="游ゴシック" pitchFamily="50"/>
                <a:cs typeface="Aharoni" pitchFamily="2"/>
              </a:rPr>
              <a:t>（</a:t>
            </a:r>
            <a:r>
              <a:rPr lang="en-US" sz="1000" b="0" i="0" u="none" strike="noStrike" kern="0" cap="none" spc="0" baseline="0" dirty="0">
                <a:solidFill>
                  <a:srgbClr val="000000"/>
                </a:solidFill>
                <a:uFillTx/>
                <a:latin typeface="游ゴシック" pitchFamily="50"/>
                <a:ea typeface="游ゴシック" pitchFamily="50"/>
                <a:cs typeface="Arial"/>
              </a:rPr>
              <a:t>See Figure 1</a:t>
            </a:r>
            <a:r>
              <a:rPr lang="ja-JP" sz="900" b="0" i="0" u="none" strike="noStrike" kern="0" cap="none" spc="0" baseline="0" dirty="0">
                <a:solidFill>
                  <a:srgbClr val="000000"/>
                </a:solidFill>
                <a:uFillTx/>
                <a:latin typeface="游ゴシック" pitchFamily="50"/>
                <a:ea typeface="游ゴシック" pitchFamily="50"/>
                <a:cs typeface="Aharoni" pitchFamily="2"/>
              </a:rPr>
              <a:t>）</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Verification</a:t>
            </a:r>
            <a:r>
              <a:rPr lang="en-US" sz="1050" b="1" i="0" u="none" strike="noStrike" kern="0" cap="none" spc="0" baseline="0" dirty="0">
                <a:solidFill>
                  <a:srgbClr val="000000"/>
                </a:solidFill>
                <a:uFillTx/>
                <a:latin typeface="游ゴシック" pitchFamily="50"/>
                <a:ea typeface="游ゴシック" pitchFamily="50"/>
                <a:cs typeface="Arial"/>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Exploring the difference between speed control and no control.</a:t>
            </a:r>
            <a:r>
              <a:rPr lang="ja-JP"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itchFamily="50"/>
                <a:ea typeface="游ゴシック" pitchFamily="50"/>
                <a:cs typeface="Arial"/>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itchFamily="50"/>
                <a:ea typeface="游ゴシック" pitchFamily="50"/>
                <a:cs typeface="Meiryo"/>
              </a:rPr>
              <a:t>Result</a:t>
            </a:r>
            <a:r>
              <a:rPr lang="ja-JP" sz="900" b="1" i="0" u="none" strike="noStrike" kern="0" cap="none" spc="0" baseline="0" dirty="0">
                <a:solidFill>
                  <a:srgbClr val="000000"/>
                </a:solidFill>
                <a:uFillTx/>
                <a:latin typeface="游ゴシック" pitchFamily="50"/>
                <a:ea typeface="游ゴシック" pitchFamily="50"/>
                <a:cs typeface="Meiryo"/>
              </a:rPr>
              <a:t>：</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Arial"/>
              <a:ea typeface="Arial"/>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The graph shows that the speed is constant at 80 cm/s with speed control compared to without.</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700293" y="5289252"/>
            <a:ext cx="5765538" cy="8756187"/>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Arial"/>
                <a:ea typeface="Arial"/>
                <a:cs typeface="Arial"/>
              </a:rPr>
              <a:t>Verification 2:</a:t>
            </a:r>
            <a:r>
              <a:rPr lang="en-US" sz="1000" b="1"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 the first case, the robot was accelerated to a set speed using speed control, and then decelerated by reducing that set speed. In the second case, the robot was operated without speed control at a fixed PWM value for a certain time, and then decelerated by reducing the PWM value.</a:t>
            </a:r>
          </a:p>
          <a:p>
            <a:pPr lvl="0">
              <a:defRPr sz="1800" b="0" i="0" u="none" strike="noStrike" kern="0" cap="none" spc="0" baseline="0">
                <a:solidFill>
                  <a:srgbClr val="000000"/>
                </a:solidFill>
                <a:uFillTx/>
              </a:defRPr>
            </a:pPr>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Arial"/>
                <a:ea typeface="Arial"/>
                <a:cs typeface="Arial"/>
              </a:rPr>
              <a:t>Verification 3:</a:t>
            </a:r>
            <a:r>
              <a:rPr lang="en-US" sz="900" b="1"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Arial"/>
                <a:ea typeface="Arial"/>
                <a:cs typeface="Arial"/>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itchFamily="50"/>
                <a:ea typeface="游ゴシック" pitchFamily="50"/>
                <a:cs typeface="Arial"/>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Arial"/>
                <a:ea typeface="Arial"/>
                <a:cs typeface="Arial"/>
              </a:rPr>
              <a:t> In other areas , we decided to use speed control with no upper speed limit. (See Table 1)</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Conclusion</a:t>
            </a:r>
            <a:r>
              <a:rPr lang="ja-JP" sz="900" b="1" i="0" u="none" strike="noStrike" kern="0" cap="none" spc="0" baseline="0" dirty="0">
                <a:solidFill>
                  <a:srgbClr val="000000"/>
                </a:solidFill>
                <a:uFillTx/>
                <a:latin typeface="游ゴシック" pitchFamily="50"/>
                <a:ea typeface="游ゴシック" pitchFamily="50"/>
                <a:cs typeface="Arial"/>
              </a:rPr>
              <a: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874359" y="10671174"/>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7787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9" y="10372876"/>
            <a:ext cx="795948"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63"/>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64"/>
          <a:stretch>
            <a:fillRect/>
          </a:stretch>
        </p:blipFill>
        <p:spPr>
          <a:xfrm>
            <a:off x="21863994" y="8607621"/>
            <a:ext cx="2693785" cy="1784195"/>
          </a:xfrm>
          <a:prstGeom prst="rect">
            <a:avLst/>
          </a:prstGeom>
          <a:noFill/>
          <a:ln cap="flat">
            <a:noFill/>
          </a:ln>
        </p:spPr>
      </p:pic>
      <p:graphicFrame>
        <p:nvGraphicFramePr>
          <p:cNvPr id="2088" name="グラフ 70">
            <a:extLst>
              <a:ext uri="{FF2B5EF4-FFF2-40B4-BE49-F238E27FC236}">
                <a16:creationId xmlns:a16="http://schemas.microsoft.com/office/drawing/2014/main" id="{760E6612-3977-557F-8D83-C6B3E76CF805}"/>
              </a:ext>
            </a:extLst>
          </p:cNvPr>
          <p:cNvGraphicFramePr/>
          <p:nvPr>
            <p:extLst>
              <p:ext uri="{D42A27DB-BD31-4B8C-83A1-F6EECF244321}">
                <p14:modId xmlns:p14="http://schemas.microsoft.com/office/powerpoint/2010/main" val="2825050043"/>
              </p:ext>
            </p:extLst>
          </p:nvPr>
        </p:nvGraphicFramePr>
        <p:xfrm>
          <a:off x="25381340" y="6580478"/>
          <a:ext cx="4521168" cy="2318324"/>
        </p:xfrm>
        <a:graphic>
          <a:graphicData uri="http://schemas.openxmlformats.org/drawingml/2006/chart">
            <c:chart xmlns:c="http://schemas.openxmlformats.org/drawingml/2006/chart" xmlns:r="http://schemas.openxmlformats.org/officeDocument/2006/relationships" r:id="rId65"/>
          </a:graphicData>
        </a:graphic>
      </p:graphicFrame>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812327" y="1189141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66"/>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67"/>
          <a:srcRect r="2258"/>
          <a:stretch>
            <a:fillRect/>
          </a:stretch>
        </p:blipFill>
        <p:spPr>
          <a:xfrm>
            <a:off x="24883273" y="10996393"/>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95201" y="14133415"/>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68"/>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69"/>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a:t>
            </a: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5354022" y="887556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19126165" y="1538628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graphicFrame>
        <p:nvGraphicFramePr>
          <p:cNvPr id="299" name="グラフ 70">
            <a:extLst>
              <a:ext uri="{FF2B5EF4-FFF2-40B4-BE49-F238E27FC236}">
                <a16:creationId xmlns:a16="http://schemas.microsoft.com/office/drawing/2014/main" id="{4856A887-A516-50F6-72E0-2172EF3ABB0D}"/>
              </a:ext>
            </a:extLst>
          </p:cNvPr>
          <p:cNvGraphicFramePr/>
          <p:nvPr>
            <p:extLst>
              <p:ext uri="{D42A27DB-BD31-4B8C-83A1-F6EECF244321}">
                <p14:modId xmlns:p14="http://schemas.microsoft.com/office/powerpoint/2010/main" val="2640726762"/>
              </p:ext>
            </p:extLst>
          </p:nvPr>
        </p:nvGraphicFramePr>
        <p:xfrm>
          <a:off x="19215065" y="13109925"/>
          <a:ext cx="4521168" cy="2318324"/>
        </p:xfrm>
        <a:graphic>
          <a:graphicData uri="http://schemas.openxmlformats.org/drawingml/2006/chart">
            <c:chart xmlns:c="http://schemas.openxmlformats.org/drawingml/2006/chart" xmlns:r="http://schemas.openxmlformats.org/officeDocument/2006/relationships" r:id="rId70"/>
          </a:graphicData>
        </a:graphic>
      </p:graphicFrame>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688304" y="6351866"/>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566504" y="12873316"/>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302" name="グラフ 70">
            <a:extLst>
              <a:ext uri="{FF2B5EF4-FFF2-40B4-BE49-F238E27FC236}">
                <a16:creationId xmlns:a16="http://schemas.microsoft.com/office/drawing/2014/main" id="{3DC69888-4969-FB74-26C4-EC1C62199C56}"/>
              </a:ext>
            </a:extLst>
          </p:cNvPr>
          <p:cNvGraphicFramePr/>
          <p:nvPr>
            <p:extLst>
              <p:ext uri="{D42A27DB-BD31-4B8C-83A1-F6EECF244321}">
                <p14:modId xmlns:p14="http://schemas.microsoft.com/office/powerpoint/2010/main" val="1103510667"/>
              </p:ext>
            </p:extLst>
          </p:nvPr>
        </p:nvGraphicFramePr>
        <p:xfrm>
          <a:off x="18919789" y="17177134"/>
          <a:ext cx="4616485" cy="2426624"/>
        </p:xfrm>
        <a:graphic>
          <a:graphicData uri="http://schemas.openxmlformats.org/drawingml/2006/chart">
            <c:chart xmlns:c="http://schemas.openxmlformats.org/drawingml/2006/chart" xmlns:r="http://schemas.openxmlformats.org/officeDocument/2006/relationships" r:id="rId71"/>
          </a:graphicData>
        </a:graphic>
      </p:graphicFrame>
      <p:sp>
        <p:nvSpPr>
          <p:cNvPr id="303" name="テキスト ボックス 52">
            <a:extLst>
              <a:ext uri="{FF2B5EF4-FFF2-40B4-BE49-F238E27FC236}">
                <a16:creationId xmlns:a16="http://schemas.microsoft.com/office/drawing/2014/main" id="{8A287AC3-2D55-21E4-4CDA-88EBB8B3E16E}"/>
              </a:ext>
            </a:extLst>
          </p:cNvPr>
          <p:cNvSpPr txBox="1"/>
          <p:nvPr/>
        </p:nvSpPr>
        <p:spPr>
          <a:xfrm>
            <a:off x="18873714" y="1963443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356954" y="16900135"/>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sp>
        <p:nvSpPr>
          <p:cNvPr id="2519" name="正方形/長方形 2518">
            <a:extLst>
              <a:ext uri="{FF2B5EF4-FFF2-40B4-BE49-F238E27FC236}">
                <a16:creationId xmlns:a16="http://schemas.microsoft.com/office/drawing/2014/main" id="{6E52B78A-E307-DFDD-43BE-7F930FF49B85}"/>
              </a:ext>
            </a:extLst>
          </p:cNvPr>
          <p:cNvSpPr/>
          <p:nvPr/>
        </p:nvSpPr>
        <p:spPr>
          <a:xfrm>
            <a:off x="18616007" y="4407791"/>
            <a:ext cx="11626874" cy="11539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78678" y="8419380"/>
            <a:ext cx="6216365" cy="61990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70329" y="8951981"/>
            <a:ext cx="5937309" cy="5409983"/>
            <a:chOff x="11161337" y="4306487"/>
            <a:chExt cx="5713816" cy="529241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3212762" y="4686409"/>
              <a:ext cx="789716" cy="1171460"/>
              <a:chOff x="13212762" y="4886561"/>
              <a:chExt cx="789716" cy="1171460"/>
            </a:xfrm>
          </p:grpSpPr>
          <p:cxnSp>
            <p:nvCxnSpPr>
              <p:cNvPr id="2272" name="直線コネクタ 2271">
                <a:extLst>
                  <a:ext uri="{FF2B5EF4-FFF2-40B4-BE49-F238E27FC236}">
                    <a16:creationId xmlns:a16="http://schemas.microsoft.com/office/drawing/2014/main" id="{1D2A73A0-3676-5ADA-B245-2345AA3399A0}"/>
                  </a:ext>
                </a:extLst>
              </p:cNvPr>
              <p:cNvCxnSpPr>
                <a:cxnSpLocks/>
                <a:stCxn id="2273" idx="5"/>
              </p:cNvCxnSpPr>
              <p:nvPr/>
            </p:nvCxnSpPr>
            <p:spPr>
              <a:xfrm>
                <a:off x="13464004" y="513780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3212762" y="488656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5029121" y="5072669"/>
              <a:ext cx="659145" cy="1325645"/>
              <a:chOff x="13370864" y="4849596"/>
              <a:chExt cx="659145" cy="1325645"/>
            </a:xfrm>
          </p:grpSpPr>
          <p:cxnSp>
            <p:nvCxnSpPr>
              <p:cNvPr id="2270" name="直線コネクタ 2269">
                <a:extLst>
                  <a:ext uri="{FF2B5EF4-FFF2-40B4-BE49-F238E27FC236}">
                    <a16:creationId xmlns:a16="http://schemas.microsoft.com/office/drawing/2014/main" id="{AA73BB18-3F5B-2182-0FCC-6DFF187D9EDB}"/>
                  </a:ext>
                </a:extLst>
              </p:cNvPr>
              <p:cNvCxnSpPr>
                <a:cxnSpLocks/>
                <a:stCxn id="2271" idx="3"/>
              </p:cNvCxnSpPr>
              <p:nvPr/>
            </p:nvCxnSpPr>
            <p:spPr>
              <a:xfrm flipH="1">
                <a:off x="13370864" y="5100837"/>
                <a:ext cx="407903" cy="10744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735661" y="484959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5006968" y="5685761"/>
              <a:ext cx="1310846" cy="1468555"/>
              <a:chOff x="15006968" y="5885913"/>
              <a:chExt cx="1310846" cy="1468555"/>
            </a:xfrm>
          </p:grpSpPr>
          <p:cxnSp>
            <p:nvCxnSpPr>
              <p:cNvPr id="2268" name="直線コネクタ 2267">
                <a:extLst>
                  <a:ext uri="{FF2B5EF4-FFF2-40B4-BE49-F238E27FC236}">
                    <a16:creationId xmlns:a16="http://schemas.microsoft.com/office/drawing/2014/main" id="{DA9D7065-7B2A-9D28-CE30-8B800580FAC1}"/>
                  </a:ext>
                </a:extLst>
              </p:cNvPr>
              <p:cNvCxnSpPr>
                <a:cxnSpLocks/>
                <a:stCxn id="2269" idx="3"/>
              </p:cNvCxnSpPr>
              <p:nvPr/>
            </p:nvCxnSpPr>
            <p:spPr>
              <a:xfrm flipH="1">
                <a:off x="15006968" y="6137155"/>
                <a:ext cx="1059604" cy="121731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023466" y="588591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3520409" y="9180259"/>
              <a:ext cx="2559800" cy="418647"/>
              <a:chOff x="13520409" y="9380411"/>
              <a:chExt cx="2559800" cy="418647"/>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6054099" y="6106410"/>
              <a:ext cx="673882" cy="1308600"/>
              <a:chOff x="15735258" y="5949038"/>
              <a:chExt cx="673882" cy="1308600"/>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1649397" y="8244583"/>
              <a:ext cx="1314572" cy="658832"/>
              <a:chOff x="14275917" y="8277732"/>
              <a:chExt cx="1314572" cy="658832"/>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4423091" y="8277732"/>
                <a:ext cx="1167398" cy="52361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4275917" y="864221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2175040" y="6390168"/>
              <a:ext cx="643950" cy="1170827"/>
              <a:chOff x="13329658" y="4862842"/>
              <a:chExt cx="643950" cy="117082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2899464" y="5099674"/>
              <a:ext cx="294348" cy="1815748"/>
              <a:chOff x="13237617" y="4812048"/>
              <a:chExt cx="294348" cy="1815748"/>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32333" y="13990012"/>
            <a:ext cx="6592754" cy="275460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8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0720873" y="12525833"/>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Actual screen</a:t>
            </a:r>
            <a:endParaRPr kumimoji="1" lang="ja-JP" altLang="en-US" sz="1000" b="1" dirty="0">
              <a:latin typeface="游ゴシック" panose="020B0400000000000000" pitchFamily="50" charset="-128"/>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7290403" y="10550654"/>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10195824" y="10557737"/>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8" name="テキスト ボックス 2277">
            <a:extLst>
              <a:ext uri="{FF2B5EF4-FFF2-40B4-BE49-F238E27FC236}">
                <a16:creationId xmlns:a16="http://schemas.microsoft.com/office/drawing/2014/main" id="{164306CA-CC33-F7A6-8895-33A51D3A2390}"/>
              </a:ext>
            </a:extLst>
          </p:cNvPr>
          <p:cNvSpPr txBox="1"/>
          <p:nvPr/>
        </p:nvSpPr>
        <p:spPr>
          <a:xfrm>
            <a:off x="6625087" y="12105107"/>
            <a:ext cx="5548293" cy="649730"/>
          </a:xfrm>
          <a:prstGeom prst="rect">
            <a:avLst/>
          </a:prstGeom>
          <a:noFill/>
        </p:spPr>
        <p:txBody>
          <a:bodyPr wrap="square" rtlCol="0">
            <a:spAutoFit/>
          </a:bodyPr>
          <a:lstStyle/>
          <a:p>
            <a:pPr lvl="0">
              <a:lnSpc>
                <a:spcPct val="115000"/>
              </a:lnSpc>
              <a:spcBef>
                <a:spcPts val="1200"/>
              </a:spcBef>
              <a:spcAft>
                <a:spcPts val="1200"/>
              </a:spcAft>
            </a:pPr>
            <a:r>
              <a:rPr lang="en-US" altLang="ja" sz="700" dirty="0">
                <a:solidFill>
                  <a:schemeClr val="tx1"/>
                </a:solidFill>
                <a:latin typeface="游ゴシック" panose="020B0400000000000000" pitchFamily="50" charset="-128"/>
                <a:ea typeface="游ゴシック" panose="020B0400000000000000" pitchFamily="50" charset="-128"/>
              </a:rPr>
              <a:t>This composition allows the robot to constantly monitor its surroundings with a single camera, and to acquire and process information such as the position of the goal and the direction of the center of the court in real time. With fewer sensors than before, this enables a wider and more efficient recognition of the environment, contributing greatly to posture control that </a:t>
            </a:r>
            <a:r>
              <a:rPr lang="en-US" altLang="ja-JP" sz="700" dirty="0">
                <a:solidFill>
                  <a:schemeClr val="tx1"/>
                </a:solidFill>
                <a:latin typeface="游ゴシック" panose="020B0400000000000000" pitchFamily="50" charset="-128"/>
                <a:ea typeface="游ゴシック" panose="020B0400000000000000" pitchFamily="50" charset="-128"/>
              </a:rPr>
              <a:t>let</a:t>
            </a:r>
            <a:r>
              <a:rPr lang="en-US" altLang="ja" sz="700" dirty="0">
                <a:solidFill>
                  <a:schemeClr val="tx1"/>
                </a:solidFill>
                <a:latin typeface="游ゴシック" panose="020B0400000000000000" pitchFamily="50" charset="-128"/>
                <a:ea typeface="游ゴシック" panose="020B0400000000000000" pitchFamily="50" charset="-128"/>
              </a:rPr>
              <a:t> the robot always face the direction of the goal and also line control</a:t>
            </a:r>
            <a:r>
              <a:rPr lang="en-US" altLang="ja" sz="1100" dirty="0">
                <a:solidFill>
                  <a:schemeClr val="tx1"/>
                </a:solidFill>
                <a:latin typeface="游ゴシック" panose="020B0400000000000000" pitchFamily="50" charset="-128"/>
                <a:ea typeface="游ゴシック" panose="020B0400000000000000" pitchFamily="50" charset="-128"/>
              </a:rPr>
              <a:t>. </a:t>
            </a:r>
            <a:r>
              <a:rPr lang="en-US" altLang="ja" sz="700" dirty="0">
                <a:solidFill>
                  <a:schemeClr val="tx1"/>
                </a:solidFill>
                <a:latin typeface="游ゴシック" panose="020B0400000000000000" pitchFamily="50" charset="-128"/>
                <a:ea typeface="游ゴシック" panose="020B0400000000000000" pitchFamily="50" charset="-128"/>
              </a:rPr>
              <a:t>These programs use Python.</a:t>
            </a:r>
            <a:endParaRPr lang="en-US" altLang="ja-JP" sz="700" dirty="0">
              <a:solidFill>
                <a:schemeClr val="tx1"/>
              </a:solidFill>
              <a:latin typeface="游ゴシック" panose="020B0400000000000000" pitchFamily="50" charset="-128"/>
              <a:ea typeface="游ゴシック" panose="020B0400000000000000" pitchFamily="50" charset="-128"/>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054602" y="14315440"/>
            <a:ext cx="1432304"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Before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0794537" y="14315521"/>
            <a:ext cx="1298403"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After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0784127" y="15922945"/>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Wired to curve</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2910163" y="16306803"/>
            <a:ext cx="166584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Old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076560" y="16340677"/>
            <a:ext cx="176202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New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73"/>
          <a:stretch>
            <a:fillRect/>
          </a:stretch>
        </p:blipFill>
        <p:spPr>
          <a:xfrm>
            <a:off x="15723069" y="18316900"/>
            <a:ext cx="1733219" cy="1694845"/>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74"/>
          <a:stretch>
            <a:fillRect/>
          </a:stretch>
        </p:blipFill>
        <p:spPr>
          <a:xfrm>
            <a:off x="13192730" y="18430083"/>
            <a:ext cx="1821820" cy="1627874"/>
          </a:xfrm>
          <a:prstGeom prst="rect">
            <a:avLst/>
          </a:prstGeom>
        </p:spPr>
      </p:pic>
      <p:sp>
        <p:nvSpPr>
          <p:cNvPr id="2286" name="矢印: 右 2285">
            <a:extLst>
              <a:ext uri="{FF2B5EF4-FFF2-40B4-BE49-F238E27FC236}">
                <a16:creationId xmlns:a16="http://schemas.microsoft.com/office/drawing/2014/main" id="{9F94AAE2-36BE-00C8-00BE-54FF1CAD404E}"/>
              </a:ext>
            </a:extLst>
          </p:cNvPr>
          <p:cNvSpPr/>
          <p:nvPr/>
        </p:nvSpPr>
        <p:spPr>
          <a:xfrm>
            <a:off x="15061406" y="18897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5598906"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This season's frame </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152767"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Last season's frame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936775" y="19680139"/>
            <a:ext cx="345292" cy="341562"/>
          </a:xfrm>
          <a:prstGeom prst="rect">
            <a:avLst/>
          </a:prstGeom>
        </p:spPr>
      </p:pic>
      <p:sp>
        <p:nvSpPr>
          <p:cNvPr id="42" name="テキスト ボックス 41">
            <a:extLst>
              <a:ext uri="{FF2B5EF4-FFF2-40B4-BE49-F238E27FC236}">
                <a16:creationId xmlns:a16="http://schemas.microsoft.com/office/drawing/2014/main" id="{65FC2D86-FDF8-D8D4-2079-8884D5168D67}"/>
              </a:ext>
            </a:extLst>
          </p:cNvPr>
          <p:cNvSpPr txBox="1"/>
          <p:nvPr/>
        </p:nvSpPr>
        <p:spPr>
          <a:xfrm>
            <a:off x="2002238" y="18123352"/>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a:t>
            </a:r>
            <a:r>
              <a:rPr kumimoji="1" lang="ja-JP" altLang="en-US" sz="600" dirty="0">
                <a:latin typeface="游ゴシック" panose="020B0400000000000000" pitchFamily="50" charset="-128"/>
                <a:ea typeface="游ゴシック" panose="020B0400000000000000" pitchFamily="50" charset="-128"/>
              </a:rPr>
              <a:t> </a:t>
            </a:r>
            <a:r>
              <a:rPr kumimoji="1" lang="en-US" altLang="ja-JP" sz="600" dirty="0">
                <a:latin typeface="游ゴシック" panose="020B0400000000000000" pitchFamily="50" charset="-128"/>
                <a:ea typeface="游ゴシック" panose="020B0400000000000000" pitchFamily="50" charset="-128"/>
              </a:rPr>
              <a:t>$42.41</a:t>
            </a:r>
            <a:endParaRPr kumimoji="1" lang="ja-JP" altLang="en-US" sz="600" dirty="0">
              <a:latin typeface="游ゴシック" panose="020B0400000000000000" pitchFamily="50" charset="-128"/>
              <a:ea typeface="游ゴシック" panose="020B0400000000000000" pitchFamily="50" charset="-128"/>
            </a:endParaRPr>
          </a:p>
        </p:txBody>
      </p:sp>
      <p:sp>
        <p:nvSpPr>
          <p:cNvPr id="2242" name="テキスト ボックス 2241">
            <a:extLst>
              <a:ext uri="{FF2B5EF4-FFF2-40B4-BE49-F238E27FC236}">
                <a16:creationId xmlns:a16="http://schemas.microsoft.com/office/drawing/2014/main" id="{C842F0C5-AD3F-3F20-DDFD-4EF340467D57}"/>
              </a:ext>
            </a:extLst>
          </p:cNvPr>
          <p:cNvSpPr txBox="1"/>
          <p:nvPr/>
        </p:nvSpPr>
        <p:spPr>
          <a:xfrm>
            <a:off x="866522" y="18160285"/>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$14.8</a:t>
            </a:r>
            <a:endParaRPr kumimoji="1" lang="ja-JP" altLang="en-US" sz="600"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498A44FF-2A44-94D1-2EE1-97E1D0FD9587}"/>
              </a:ext>
            </a:extLst>
          </p:cNvPr>
          <p:cNvSpPr txBox="1"/>
          <p:nvPr/>
        </p:nvSpPr>
        <p:spPr>
          <a:xfrm>
            <a:off x="880808" y="18992312"/>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$135.69 </a:t>
            </a:r>
            <a:endParaRPr kumimoji="1" lang="ja-JP" altLang="en-US" sz="600" dirty="0">
              <a:latin typeface="游ゴシック" panose="020B0400000000000000" pitchFamily="50" charset="-128"/>
              <a:ea typeface="游ゴシック" panose="020B0400000000000000" pitchFamily="50" charset="-128"/>
            </a:endParaRPr>
          </a:p>
        </p:txBody>
      </p:sp>
      <p:sp>
        <p:nvSpPr>
          <p:cNvPr id="2245" name="テキスト ボックス 2244">
            <a:extLst>
              <a:ext uri="{FF2B5EF4-FFF2-40B4-BE49-F238E27FC236}">
                <a16:creationId xmlns:a16="http://schemas.microsoft.com/office/drawing/2014/main" id="{B595F532-902F-B035-A846-935D63239943}"/>
              </a:ext>
            </a:extLst>
          </p:cNvPr>
          <p:cNvSpPr txBox="1"/>
          <p:nvPr/>
        </p:nvSpPr>
        <p:spPr>
          <a:xfrm>
            <a:off x="915681" y="19852737"/>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$14.8</a:t>
            </a:r>
            <a:endParaRPr kumimoji="1" lang="ja-JP" altLang="en-US" sz="600" dirty="0">
              <a:latin typeface="游ゴシック" panose="020B0400000000000000" pitchFamily="50" charset="-128"/>
              <a:ea typeface="游ゴシック" panose="020B0400000000000000" pitchFamily="50" charset="-128"/>
            </a:endParaRPr>
          </a:p>
        </p:txBody>
      </p:sp>
      <p:sp>
        <p:nvSpPr>
          <p:cNvPr id="2246" name="テキスト ボックス 2245">
            <a:extLst>
              <a:ext uri="{FF2B5EF4-FFF2-40B4-BE49-F238E27FC236}">
                <a16:creationId xmlns:a16="http://schemas.microsoft.com/office/drawing/2014/main" id="{3D2C659E-21F3-3399-0FB4-412C334E4CD2}"/>
              </a:ext>
            </a:extLst>
          </p:cNvPr>
          <p:cNvSpPr txBox="1"/>
          <p:nvPr/>
        </p:nvSpPr>
        <p:spPr>
          <a:xfrm>
            <a:off x="2095255" y="17235533"/>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$0.75</a:t>
            </a:r>
            <a:endParaRPr kumimoji="1" lang="ja-JP" altLang="en-US" sz="600"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FC3F41AA-C83A-99D5-CBA7-91CE7142AFBC}"/>
              </a:ext>
            </a:extLst>
          </p:cNvPr>
          <p:cNvSpPr txBox="1"/>
          <p:nvPr/>
        </p:nvSpPr>
        <p:spPr>
          <a:xfrm>
            <a:off x="969709" y="17267339"/>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$13.84</a:t>
            </a:r>
            <a:endParaRPr kumimoji="1" lang="ja-JP" altLang="en-US" sz="600" dirty="0">
              <a:latin typeface="游ゴシック" panose="020B0400000000000000" pitchFamily="50" charset="-128"/>
              <a:ea typeface="游ゴシック" panose="020B0400000000000000" pitchFamily="50" charset="-128"/>
            </a:endParaRPr>
          </a:p>
        </p:txBody>
      </p:sp>
      <p:sp>
        <p:nvSpPr>
          <p:cNvPr id="2248" name="テキスト ボックス 2247">
            <a:extLst>
              <a:ext uri="{FF2B5EF4-FFF2-40B4-BE49-F238E27FC236}">
                <a16:creationId xmlns:a16="http://schemas.microsoft.com/office/drawing/2014/main" id="{CEB0368A-7C5C-8DE6-9C58-F5B7FD9E9B0D}"/>
              </a:ext>
            </a:extLst>
          </p:cNvPr>
          <p:cNvSpPr txBox="1"/>
          <p:nvPr/>
        </p:nvSpPr>
        <p:spPr>
          <a:xfrm>
            <a:off x="1665043" y="19341983"/>
            <a:ext cx="1020762" cy="200055"/>
          </a:xfrm>
          <a:prstGeom prst="rect">
            <a:avLst/>
          </a:prstGeom>
          <a:noFill/>
        </p:spPr>
        <p:txBody>
          <a:bodyPr wrap="square" rtlCol="0">
            <a:spAutoFit/>
          </a:bodyPr>
          <a:lstStyle/>
          <a:p>
            <a:r>
              <a:rPr kumimoji="1" lang="en-US" altLang="ja-JP" sz="700" b="1" dirty="0">
                <a:latin typeface="游ゴシック" panose="020B0400000000000000" pitchFamily="50" charset="-128"/>
                <a:ea typeface="游ゴシック" panose="020B0400000000000000" pitchFamily="50" charset="-128"/>
              </a:rPr>
              <a:t>Unit price $1.34</a:t>
            </a:r>
            <a:endParaRPr kumimoji="1" lang="ja-JP" altLang="en-US" sz="700" b="1" dirty="0">
              <a:latin typeface="游ゴシック" panose="020B0400000000000000" pitchFamily="50" charset="-128"/>
              <a:ea typeface="游ゴシック" panose="020B0400000000000000" pitchFamily="50" charset="-128"/>
            </a:endParaRPr>
          </a:p>
        </p:txBody>
      </p:sp>
      <p:sp>
        <p:nvSpPr>
          <p:cNvPr id="2249" name="テキスト ボックス 2248">
            <a:extLst>
              <a:ext uri="{FF2B5EF4-FFF2-40B4-BE49-F238E27FC236}">
                <a16:creationId xmlns:a16="http://schemas.microsoft.com/office/drawing/2014/main" id="{A17160E1-DB10-1259-A578-BAD0C6C9BC3D}"/>
              </a:ext>
            </a:extLst>
          </p:cNvPr>
          <p:cNvSpPr txBox="1"/>
          <p:nvPr/>
        </p:nvSpPr>
        <p:spPr>
          <a:xfrm>
            <a:off x="1738864" y="19924595"/>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$1.03</a:t>
            </a:r>
            <a:endParaRPr kumimoji="1" lang="ja-JP" altLang="en-US" sz="600"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C7D690D8-FE80-C141-2BE0-61378E4F82F4}"/>
              </a:ext>
            </a:extLst>
          </p:cNvPr>
          <p:cNvSpPr txBox="1"/>
          <p:nvPr/>
        </p:nvSpPr>
        <p:spPr>
          <a:xfrm>
            <a:off x="3058077" y="19916658"/>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$0.34</a:t>
            </a:r>
            <a:endParaRPr kumimoji="1" lang="ja-JP" altLang="en-US" sz="600" dirty="0">
              <a:latin typeface="游ゴシック" panose="020B0400000000000000" pitchFamily="50" charset="-128"/>
              <a:ea typeface="游ゴシック" panose="020B0400000000000000" pitchFamily="50" charset="-128"/>
            </a:endParaRPr>
          </a:p>
        </p:txBody>
      </p:sp>
      <p:sp>
        <p:nvSpPr>
          <p:cNvPr id="2290" name="テキスト ボックス 2289">
            <a:extLst>
              <a:ext uri="{FF2B5EF4-FFF2-40B4-BE49-F238E27FC236}">
                <a16:creationId xmlns:a16="http://schemas.microsoft.com/office/drawing/2014/main" id="{FD852731-581E-5381-13BA-308FBC041B9C}"/>
              </a:ext>
            </a:extLst>
          </p:cNvPr>
          <p:cNvSpPr txBox="1"/>
          <p:nvPr/>
        </p:nvSpPr>
        <p:spPr>
          <a:xfrm>
            <a:off x="4337603" y="19924595"/>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$80</a:t>
            </a:r>
            <a:endParaRPr kumimoji="1" lang="ja-JP" altLang="en-US" sz="600" dirty="0">
              <a:latin typeface="游ゴシック" panose="020B0400000000000000" pitchFamily="50" charset="-128"/>
              <a:ea typeface="游ゴシック" panose="020B0400000000000000" pitchFamily="50" charset="-128"/>
            </a:endParaRPr>
          </a:p>
        </p:txBody>
      </p:sp>
      <p:sp>
        <p:nvSpPr>
          <p:cNvPr id="2292" name="テキスト ボックス 2291">
            <a:extLst>
              <a:ext uri="{FF2B5EF4-FFF2-40B4-BE49-F238E27FC236}">
                <a16:creationId xmlns:a16="http://schemas.microsoft.com/office/drawing/2014/main" id="{4D7F2A75-1699-13AF-3705-1AEAD7E2784D}"/>
              </a:ext>
            </a:extLst>
          </p:cNvPr>
          <p:cNvSpPr txBox="1"/>
          <p:nvPr/>
        </p:nvSpPr>
        <p:spPr>
          <a:xfrm>
            <a:off x="2985851" y="19332451"/>
            <a:ext cx="1020762" cy="200055"/>
          </a:xfrm>
          <a:prstGeom prst="rect">
            <a:avLst/>
          </a:prstGeom>
          <a:noFill/>
        </p:spPr>
        <p:txBody>
          <a:bodyPr wrap="square" rtlCol="0">
            <a:spAutoFit/>
          </a:bodyPr>
          <a:lstStyle/>
          <a:p>
            <a:r>
              <a:rPr kumimoji="1" lang="en-US" altLang="ja-JP" sz="700" b="1" dirty="0">
                <a:latin typeface="游ゴシック" panose="020B0400000000000000" pitchFamily="50" charset="-128"/>
                <a:ea typeface="游ゴシック" panose="020B0400000000000000" pitchFamily="50" charset="-128"/>
              </a:rPr>
              <a:t>Unit price $1.34</a:t>
            </a:r>
            <a:endParaRPr kumimoji="1" lang="ja-JP" altLang="en-US" sz="700" b="1" dirty="0">
              <a:latin typeface="游ゴシック" panose="020B0400000000000000" pitchFamily="50" charset="-128"/>
              <a:ea typeface="游ゴシック" panose="020B0400000000000000" pitchFamily="50" charset="-128"/>
            </a:endParaRPr>
          </a:p>
        </p:txBody>
      </p:sp>
      <p:sp>
        <p:nvSpPr>
          <p:cNvPr id="2293" name="テキスト ボックス 2292">
            <a:extLst>
              <a:ext uri="{FF2B5EF4-FFF2-40B4-BE49-F238E27FC236}">
                <a16:creationId xmlns:a16="http://schemas.microsoft.com/office/drawing/2014/main" id="{6480E727-2276-FE14-3ADD-CC6EE427B9AA}"/>
              </a:ext>
            </a:extLst>
          </p:cNvPr>
          <p:cNvSpPr txBox="1"/>
          <p:nvPr/>
        </p:nvSpPr>
        <p:spPr>
          <a:xfrm>
            <a:off x="5049922" y="17177134"/>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$19.6</a:t>
            </a:r>
            <a:endParaRPr kumimoji="1" lang="ja-JP" altLang="en-US" sz="600" dirty="0">
              <a:latin typeface="游ゴシック" panose="020B0400000000000000" pitchFamily="50" charset="-128"/>
              <a:ea typeface="游ゴシック" panose="020B0400000000000000" pitchFamily="50" charset="-128"/>
            </a:endParaRPr>
          </a:p>
        </p:txBody>
      </p:sp>
      <p:sp>
        <p:nvSpPr>
          <p:cNvPr id="64" name="テキスト ボックス 63">
            <a:extLst>
              <a:ext uri="{FF2B5EF4-FFF2-40B4-BE49-F238E27FC236}">
                <a16:creationId xmlns:a16="http://schemas.microsoft.com/office/drawing/2014/main" id="{08E8AC40-5C98-FE57-2EA8-B55FF7632731}"/>
              </a:ext>
            </a:extLst>
          </p:cNvPr>
          <p:cNvSpPr txBox="1"/>
          <p:nvPr/>
        </p:nvSpPr>
        <p:spPr>
          <a:xfrm>
            <a:off x="5078758" y="17576968"/>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$3.97</a:t>
            </a:r>
            <a:endParaRPr kumimoji="1" lang="ja-JP" altLang="en-US" sz="600" dirty="0">
              <a:latin typeface="游ゴシック" panose="020B0400000000000000" pitchFamily="50" charset="-128"/>
              <a:ea typeface="游ゴシック" panose="020B0400000000000000" pitchFamily="50" charset="-128"/>
            </a:endParaRPr>
          </a:p>
        </p:txBody>
      </p:sp>
      <p:sp>
        <p:nvSpPr>
          <p:cNvPr id="66" name="テキスト ボックス 65">
            <a:extLst>
              <a:ext uri="{FF2B5EF4-FFF2-40B4-BE49-F238E27FC236}">
                <a16:creationId xmlns:a16="http://schemas.microsoft.com/office/drawing/2014/main" id="{D72883E9-99CB-242B-9145-54559E6D1962}"/>
              </a:ext>
            </a:extLst>
          </p:cNvPr>
          <p:cNvSpPr txBox="1"/>
          <p:nvPr/>
        </p:nvSpPr>
        <p:spPr>
          <a:xfrm>
            <a:off x="2983464" y="18878052"/>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$6.51</a:t>
            </a:r>
            <a:endParaRPr kumimoji="1" lang="ja-JP" altLang="en-US" sz="600" dirty="0">
              <a:latin typeface="游ゴシック" panose="020B0400000000000000" pitchFamily="50" charset="-128"/>
              <a:ea typeface="游ゴシック" panose="020B0400000000000000" pitchFamily="50" charset="-128"/>
            </a:endParaRPr>
          </a:p>
        </p:txBody>
      </p:sp>
      <p:sp>
        <p:nvSpPr>
          <p:cNvPr id="67" name="テキスト ボックス 66">
            <a:extLst>
              <a:ext uri="{FF2B5EF4-FFF2-40B4-BE49-F238E27FC236}">
                <a16:creationId xmlns:a16="http://schemas.microsoft.com/office/drawing/2014/main" id="{D4AF66D7-DD04-49D3-DDAB-7C0702716BD9}"/>
              </a:ext>
            </a:extLst>
          </p:cNvPr>
          <p:cNvSpPr txBox="1"/>
          <p:nvPr/>
        </p:nvSpPr>
        <p:spPr>
          <a:xfrm>
            <a:off x="1694632" y="18878052"/>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$6.51</a:t>
            </a:r>
            <a:endParaRPr kumimoji="1" lang="ja-JP" altLang="en-US" sz="600" dirty="0">
              <a:latin typeface="游ゴシック" panose="020B0400000000000000" pitchFamily="50" charset="-128"/>
              <a:ea typeface="游ゴシック" panose="020B0400000000000000" pitchFamily="50" charset="-128"/>
            </a:endParaRPr>
          </a:p>
        </p:txBody>
      </p:sp>
      <p:sp>
        <p:nvSpPr>
          <p:cNvPr id="68" name="テキスト ボックス 67">
            <a:extLst>
              <a:ext uri="{FF2B5EF4-FFF2-40B4-BE49-F238E27FC236}">
                <a16:creationId xmlns:a16="http://schemas.microsoft.com/office/drawing/2014/main" id="{7FFE36F1-AEB1-A3B2-81FD-9EB4AB0AFE21}"/>
              </a:ext>
            </a:extLst>
          </p:cNvPr>
          <p:cNvSpPr txBox="1"/>
          <p:nvPr/>
        </p:nvSpPr>
        <p:spPr>
          <a:xfrm>
            <a:off x="4325759" y="17452005"/>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16.79</a:t>
            </a:r>
            <a:endParaRPr kumimoji="1" lang="ja-JP" altLang="en-US" sz="600" dirty="0">
              <a:latin typeface="游ゴシック" panose="020B0400000000000000" pitchFamily="50" charset="-128"/>
              <a:ea typeface="游ゴシック" panose="020B0400000000000000" pitchFamily="50" charset="-128"/>
            </a:endParaRPr>
          </a:p>
        </p:txBody>
      </p:sp>
      <p:sp>
        <p:nvSpPr>
          <p:cNvPr id="69" name="テキスト ボックス 68">
            <a:extLst>
              <a:ext uri="{FF2B5EF4-FFF2-40B4-BE49-F238E27FC236}">
                <a16:creationId xmlns:a16="http://schemas.microsoft.com/office/drawing/2014/main" id="{FC635E2A-22EA-D023-AC1F-565223A7E3D2}"/>
              </a:ext>
            </a:extLst>
          </p:cNvPr>
          <p:cNvSpPr txBox="1"/>
          <p:nvPr/>
        </p:nvSpPr>
        <p:spPr>
          <a:xfrm>
            <a:off x="5077251" y="18414503"/>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$0.1</a:t>
            </a:r>
            <a:endParaRPr kumimoji="1" lang="ja-JP" altLang="en-US" sz="6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33229</TotalTime>
  <Words>4781</Words>
  <Application>Microsoft Office PowerPoint</Application>
  <PresentationFormat>ユーザー設定</PresentationFormat>
  <Paragraphs>437</Paragraphs>
  <Slides>1</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vt:i4>
      </vt:variant>
    </vt:vector>
  </HeadingPairs>
  <TitlesOfParts>
    <vt:vector size="10" baseType="lpstr">
      <vt:lpstr>Roboto Condensed</vt:lpstr>
      <vt:lpstr>Bahnschrift SemiCondensed</vt:lpstr>
      <vt:lpstr>Arial</vt:lpstr>
      <vt:lpstr>Cascadia Code</vt:lpstr>
      <vt:lpstr>メイリオ</vt:lpstr>
      <vt:lpstr>Roboto Black</vt:lpstr>
      <vt:lpstr>游ゴシック</vt:lpstr>
      <vt:lpstr>Arial Narrow Bold</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Maiki kimura</cp:lastModifiedBy>
  <cp:revision>69</cp:revision>
  <cp:lastPrinted>2025-06-22T01:51:05Z</cp:lastPrinted>
  <dcterms:modified xsi:type="dcterms:W3CDTF">2025-07-01T09:53:12Z</dcterms:modified>
</cp:coreProperties>
</file>